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
  </p:notesMasterIdLst>
  <p:sldIdLst>
    <p:sldId id="689" r:id="rId3"/>
    <p:sldId id="507" r:id="rId4"/>
    <p:sldId id="508" r:id="rId6"/>
    <p:sldId id="777" r:id="rId7"/>
    <p:sldId id="779" r:id="rId8"/>
    <p:sldId id="863" r:id="rId9"/>
    <p:sldId id="935" r:id="rId10"/>
    <p:sldId id="936" r:id="rId11"/>
    <p:sldId id="940" r:id="rId12"/>
    <p:sldId id="937" r:id="rId13"/>
    <p:sldId id="938" r:id="rId14"/>
    <p:sldId id="942" r:id="rId15"/>
    <p:sldId id="941" r:id="rId16"/>
    <p:sldId id="939" r:id="rId17"/>
    <p:sldId id="943" r:id="rId18"/>
    <p:sldId id="944" r:id="rId19"/>
    <p:sldId id="945" r:id="rId20"/>
    <p:sldId id="904" r:id="rId21"/>
    <p:sldId id="824" r:id="rId22"/>
    <p:sldId id="947" r:id="rId23"/>
    <p:sldId id="948" r:id="rId24"/>
    <p:sldId id="949" r:id="rId25"/>
    <p:sldId id="908" r:id="rId26"/>
    <p:sldId id="952" r:id="rId27"/>
    <p:sldId id="911" r:id="rId28"/>
    <p:sldId id="912" r:id="rId29"/>
    <p:sldId id="967" r:id="rId30"/>
    <p:sldId id="968" r:id="rId31"/>
    <p:sldId id="969" r:id="rId32"/>
    <p:sldId id="970" r:id="rId33"/>
    <p:sldId id="877" r:id="rId34"/>
    <p:sldId id="878" r:id="rId35"/>
    <p:sldId id="977" r:id="rId36"/>
    <p:sldId id="978" r:id="rId37"/>
    <p:sldId id="879" r:id="rId38"/>
    <p:sldId id="917" r:id="rId39"/>
    <p:sldId id="871" r:id="rId40"/>
    <p:sldId id="767" r:id="rId41"/>
    <p:sldId id="768" r:id="rId42"/>
  </p:sldIdLst>
  <p:sldSz cx="9144000" cy="6858000" type="screen4x3"/>
  <p:notesSz cx="6858000" cy="9144000"/>
  <p:embeddedFontLst>
    <p:embeddedFont>
      <p:font typeface="Tahoma" panose="020B0604030504040204" pitchFamily="34" charset="0"/>
      <p:regular r:id="rId47"/>
      <p:bold r:id="rId48"/>
    </p:embeddedFont>
    <p:embeddedFont>
      <p:font typeface="微软雅黑" panose="020B0503020204020204" charset="-122"/>
      <p:regular r:id="rId49"/>
    </p:embeddedFont>
    <p:embeddedFont>
      <p:font typeface="黑体" panose="02010609060101010101" charset="-122"/>
      <p:regular r:id="rId50"/>
    </p:embeddedFont>
    <p:embeddedFont>
      <p:font typeface="隶书" panose="02010509060101010101" pitchFamily="49" charset="-122"/>
      <p:regular r:id="rId51"/>
    </p:embeddedFont>
    <p:embeddedFont>
      <p:font typeface="Cambria Math" panose="02040503050406030204" charset="0"/>
      <p:regular r:id="rId52"/>
    </p:embeddedFont>
  </p:embeddedFontLst>
  <p:custDataLst>
    <p:tags r:id="rId53"/>
  </p:custData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cmAuthor id="2" name="HUAWEI" initials="H"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BC340A"/>
    <a:srgbClr val="FE8900"/>
    <a:srgbClr val="4DD6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88983" autoAdjust="0"/>
  </p:normalViewPr>
  <p:slideViewPr>
    <p:cSldViewPr showGuides="1">
      <p:cViewPr varScale="1">
        <p:scale>
          <a:sx n="76" d="100"/>
          <a:sy n="76" d="100"/>
        </p:scale>
        <p:origin x="1661" y="43"/>
      </p:cViewPr>
      <p:guideLst>
        <p:guide orient="horz" pos="2040"/>
        <p:guide pos="3013"/>
      </p:guideLst>
    </p:cSldViewPr>
  </p:slideViewPr>
  <p:notesTextViewPr>
    <p:cViewPr>
      <p:scale>
        <a:sx n="100" d="100"/>
        <a:sy n="100" d="100"/>
      </p:scale>
      <p:origin x="0" y="0"/>
    </p:cViewPr>
  </p:notesTextViewPr>
  <p:gridSpacing cx="76198" cy="7619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3" Type="http://schemas.openxmlformats.org/officeDocument/2006/relationships/tags" Target="tags/tag141.xml"/><Relationship Id="rId52" Type="http://schemas.openxmlformats.org/officeDocument/2006/relationships/font" Target="fonts/font6.fntdata"/><Relationship Id="rId51" Type="http://schemas.openxmlformats.org/officeDocument/2006/relationships/font" Target="fonts/font5.fntdata"/><Relationship Id="rId50" Type="http://schemas.openxmlformats.org/officeDocument/2006/relationships/font" Target="fonts/font4.fntdata"/><Relationship Id="rId5" Type="http://schemas.openxmlformats.org/officeDocument/2006/relationships/notesMaster" Target="notesMasters/notesMaster1.xml"/><Relationship Id="rId49" Type="http://schemas.openxmlformats.org/officeDocument/2006/relationships/font" Target="fonts/font3.fntdata"/><Relationship Id="rId48" Type="http://schemas.openxmlformats.org/officeDocument/2006/relationships/font" Target="fonts/font2.fntdata"/><Relationship Id="rId47" Type="http://schemas.openxmlformats.org/officeDocument/2006/relationships/font" Target="fonts/font1.fntdata"/><Relationship Id="rId46" Type="http://schemas.openxmlformats.org/officeDocument/2006/relationships/commentAuthors" Target="commentAuthors.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页眉占位符 20481"/>
          <p:cNvSpPr>
            <a:spLocks noGrp="1"/>
          </p:cNvSpPr>
          <p:nvPr>
            <p:ph type="hdr" sz="quarter"/>
          </p:nvPr>
        </p:nvSpPr>
        <p:spPr>
          <a:xfrm>
            <a:off x="0" y="0"/>
            <a:ext cx="2971800" cy="457200"/>
          </a:xfrm>
          <a:prstGeom prst="rect">
            <a:avLst/>
          </a:prstGeom>
          <a:noFill/>
          <a:ln w="9525">
            <a:noFill/>
          </a:ln>
        </p:spPr>
        <p:txBody>
          <a:bodyPr/>
          <a:lstStyle/>
          <a:p>
            <a:pPr lvl="0" fontAlgn="base"/>
            <a:endParaRPr lang="zh-CN" altLang="en-US" sz="1200" strike="noStrike" noProof="1"/>
          </a:p>
        </p:txBody>
      </p:sp>
      <p:sp>
        <p:nvSpPr>
          <p:cNvPr id="20483" name="日期占位符 20482"/>
          <p:cNvSpPr>
            <a:spLocks noGrp="1"/>
          </p:cNvSpPr>
          <p:nvPr>
            <p:ph type="dt" idx="1"/>
          </p:nvPr>
        </p:nvSpPr>
        <p:spPr>
          <a:xfrm>
            <a:off x="3884613" y="0"/>
            <a:ext cx="2971800" cy="457200"/>
          </a:xfrm>
          <a:prstGeom prst="rect">
            <a:avLst/>
          </a:prstGeom>
          <a:noFill/>
          <a:ln w="9525">
            <a:noFill/>
          </a:ln>
        </p:spPr>
        <p:txBody>
          <a:bodyPr/>
          <a:lstStyle/>
          <a:p>
            <a:pPr lvl="0" algn="r" fontAlgn="base"/>
            <a:endParaRPr lang="zh-CN" altLang="en-US" sz="1200" strike="noStrike" noProof="1"/>
          </a:p>
        </p:txBody>
      </p:sp>
      <p:sp>
        <p:nvSpPr>
          <p:cNvPr id="20484" name="幻灯片图像占位符 20483"/>
          <p:cNvSpPr>
            <a:spLocks noGrp="1" noRot="1" noChangeAspec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20485" name="文本占位符 20484"/>
          <p:cNvSpPr>
            <a:spLocks noGrp="1"/>
          </p:cNvSpPr>
          <p:nvPr>
            <p:ph type="body" sz="quarter"/>
          </p:nvPr>
        </p:nvSpPr>
        <p:spPr>
          <a:xfrm>
            <a:off x="685800" y="4343400"/>
            <a:ext cx="5486400" cy="4114800"/>
          </a:xfrm>
          <a:prstGeom prst="rect">
            <a:avLst/>
          </a:prstGeom>
          <a:noFill/>
          <a:ln w="9525">
            <a:noFill/>
          </a:ln>
        </p:spPr>
        <p:txBody>
          <a:bodyPr anchor="t"/>
          <a:lstStyle/>
          <a:p>
            <a:pPr lvl="0"/>
            <a:r>
              <a:rPr lang="zh-CN" altLang="en-US" dirty="0"/>
              <a:t>单击此处编辑母版文本样式</a:t>
            </a:r>
            <a:endParaRPr lang="zh-CN" altLang="en-US" dirty="0"/>
          </a:p>
          <a:p>
            <a:pPr lvl="1" indent="0"/>
            <a:r>
              <a:rPr lang="zh-CN" altLang="en-US" dirty="0"/>
              <a:t>第二级</a:t>
            </a:r>
            <a:endParaRPr lang="zh-CN" altLang="en-US" dirty="0"/>
          </a:p>
          <a:p>
            <a:pPr lvl="2" indent="0"/>
            <a:r>
              <a:rPr lang="zh-CN" altLang="en-US" dirty="0"/>
              <a:t>第三级</a:t>
            </a:r>
            <a:endParaRPr lang="zh-CN" altLang="en-US" dirty="0"/>
          </a:p>
          <a:p>
            <a:pPr lvl="3" indent="0"/>
            <a:r>
              <a:rPr lang="zh-CN" altLang="en-US" dirty="0"/>
              <a:t>第四级</a:t>
            </a:r>
            <a:endParaRPr lang="zh-CN" altLang="en-US" dirty="0"/>
          </a:p>
          <a:p>
            <a:pPr lvl="4" indent="0"/>
            <a:r>
              <a:rPr lang="zh-CN" altLang="en-US" dirty="0"/>
              <a:t>第五级</a:t>
            </a:r>
            <a:endParaRPr lang="zh-CN" altLang="en-US" dirty="0"/>
          </a:p>
        </p:txBody>
      </p:sp>
      <p:sp>
        <p:nvSpPr>
          <p:cNvPr id="20486" name="页脚占位符 20485"/>
          <p:cNvSpPr>
            <a:spLocks noGrp="1"/>
          </p:cNvSpPr>
          <p:nvPr>
            <p:ph type="ftr" sz="quarter" idx="4"/>
          </p:nvPr>
        </p:nvSpPr>
        <p:spPr>
          <a:xfrm>
            <a:off x="0" y="8685213"/>
            <a:ext cx="2971800" cy="457200"/>
          </a:xfrm>
          <a:prstGeom prst="rect">
            <a:avLst/>
          </a:prstGeom>
          <a:noFill/>
          <a:ln w="9525">
            <a:noFill/>
          </a:ln>
        </p:spPr>
        <p:txBody>
          <a:bodyPr anchor="b"/>
          <a:lstStyle/>
          <a:p>
            <a:pPr lvl="0" fontAlgn="base"/>
            <a:endParaRPr lang="zh-CN" altLang="en-US" sz="1200" strike="noStrike" noProof="1"/>
          </a:p>
        </p:txBody>
      </p:sp>
      <p:sp>
        <p:nvSpPr>
          <p:cNvPr id="20487" name="灯片编号占位符 20486"/>
          <p:cNvSpPr>
            <a:spLocks noGrp="1"/>
          </p:cNvSpPr>
          <p:nvPr>
            <p:ph type="sldNum" sz="quarter" idx="5"/>
          </p:nvPr>
        </p:nvSpPr>
        <p:spPr>
          <a:xfrm>
            <a:off x="3884613" y="8685213"/>
            <a:ext cx="2971800" cy="457200"/>
          </a:xfrm>
          <a:prstGeom prst="rect">
            <a:avLst/>
          </a:prstGeom>
          <a:noFill/>
          <a:ln w="9525">
            <a:noFill/>
          </a:ln>
        </p:spPr>
        <p:txBody>
          <a:bodyPr anchor="b"/>
          <a:lstStyle/>
          <a:p>
            <a:pPr lvl="0" algn="r" fontAlgn="base"/>
            <a:fld id="{9A0DB2DC-4C9A-4742-B13C-FB6460FD3503}" type="slidenum">
              <a:rPr lang="zh-CN" altLang="en-US" sz="1200" strike="noStrike" noProof="1" dirty="0">
                <a:latin typeface="Tahoma" panose="020B0604030504040204" pitchFamily="34" charset="0"/>
                <a:ea typeface="宋体" panose="02010600030101010101" pitchFamily="2" charset="-122"/>
                <a:cs typeface="+mn-cs"/>
              </a:rPr>
            </a:fld>
            <a:endParaRPr lang="zh-CN" altLang="en-US" sz="1200" strike="noStrike" noProof="1"/>
          </a:p>
        </p:txBody>
      </p:sp>
    </p:spTree>
  </p:cSld>
  <p:clrMap bg1="lt1" tx1="dk1" bg2="lt2" tx2="dk2" accent1="accent1" accent2="accent2" accent3="accent3" accent4="accent4" accent5="accent5" accent6="accent6" hlink="hlink" folHlink="folHlink"/>
  <p:hf sldNum="0" hdr="0" ftr="0" dt="0"/>
  <p:notesStyle>
    <a:lvl1pPr marL="0" lvl="0"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5pPr>
    <a:lvl6pPr marL="2286000" lvl="5"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algn="r"/>
            <a:fld id="{9A0DB2DC-4C9A-4742-B13C-FB6460FD3503}" type="slidenum">
              <a:rPr lang="zh-CN" altLang="en-US" sz="1200" dirty="0">
                <a:latin typeface="Tahoma" panose="020B0604030504040204" pitchFamily="34" charset="0"/>
                <a:ea typeface="宋体" panose="02010600030101010101" pitchFamily="2" charset="-122"/>
              </a:rPr>
            </a:fld>
            <a:endParaRPr lang="zh-CN" altLang="en-US" sz="1200" dirty="0">
              <a:latin typeface="Tahoma" panose="020B0604030504040204" pitchFamily="34" charset="0"/>
              <a:ea typeface="宋体" panose="02010600030101010101" pitchFamily="2" charset="-122"/>
            </a:endParaRPr>
          </a:p>
        </p:txBody>
      </p:sp>
      <p:sp>
        <p:nvSpPr>
          <p:cNvPr id="23554" name="幻灯片图像占位符 444417"/>
          <p:cNvSpPr>
            <a:spLocks noGrp="1" noRot="1" noChangeAspect="1" noTextEdit="1"/>
          </p:cNvSpPr>
          <p:nvPr>
            <p:ph type="sldImg"/>
          </p:nvPr>
        </p:nvSpPr>
        <p:spPr>
          <a:xfrm>
            <a:off x="1912938" y="692150"/>
            <a:ext cx="3032125" cy="2273300"/>
          </a:xfrm>
          <a:ln w="12700">
            <a:solidFill>
              <a:schemeClr val="tx1"/>
            </a:solidFill>
          </a:ln>
        </p:spPr>
      </p:sp>
      <p:sp>
        <p:nvSpPr>
          <p:cNvPr id="23555" name="文本占位符 444418"/>
          <p:cNvSpPr>
            <a:spLocks noGrp="1"/>
          </p:cNvSpPr>
          <p:nvPr>
            <p:ph type="body"/>
          </p:nvPr>
        </p:nvSpPr>
        <p:spPr>
          <a:xfrm>
            <a:off x="914400" y="3276600"/>
            <a:ext cx="5029200" cy="5181600"/>
          </a:xfrm>
          <a:ln w="12700"/>
        </p:spPr>
        <p:txBody>
          <a:bodyPr vert="horz" wrap="square" lIns="90488" tIns="44450" rIns="90488" bIns="44450" anchor="t"/>
          <a:lstStyle/>
          <a:p>
            <a:pPr lvl="0"/>
            <a:endParaRPr lang="zh-CN"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algn="r"/>
            <a:fld id="{9A0DB2DC-4C9A-4742-B13C-FB6460FD3503}" type="slidenum">
              <a:rPr lang="zh-CN" altLang="en-US" sz="1200" dirty="0">
                <a:latin typeface="Tahoma" panose="020B0604030504040204" pitchFamily="34" charset="0"/>
                <a:ea typeface="宋体" panose="02010600030101010101" pitchFamily="2" charset="-122"/>
              </a:rPr>
            </a:fld>
            <a:endParaRPr lang="zh-CN" altLang="en-US" sz="1200" dirty="0">
              <a:latin typeface="Tahoma" panose="020B0604030504040204" pitchFamily="34" charset="0"/>
              <a:ea typeface="宋体" panose="02010600030101010101" pitchFamily="2" charset="-122"/>
            </a:endParaRPr>
          </a:p>
        </p:txBody>
      </p:sp>
      <p:sp>
        <p:nvSpPr>
          <p:cNvPr id="25602" name="幻灯片图像占位符 446465"/>
          <p:cNvSpPr>
            <a:spLocks noGrp="1" noRot="1" noChangeAspect="1" noTextEdit="1"/>
          </p:cNvSpPr>
          <p:nvPr>
            <p:ph type="sldImg"/>
          </p:nvPr>
        </p:nvSpPr>
        <p:spPr>
          <a:xfrm>
            <a:off x="1912938" y="692150"/>
            <a:ext cx="3032125" cy="2273300"/>
          </a:xfrm>
          <a:ln w="12700">
            <a:solidFill>
              <a:schemeClr val="tx1"/>
            </a:solidFill>
          </a:ln>
        </p:spPr>
      </p:sp>
      <p:sp>
        <p:nvSpPr>
          <p:cNvPr id="25603" name="文本占位符 446466"/>
          <p:cNvSpPr>
            <a:spLocks noGrp="1"/>
          </p:cNvSpPr>
          <p:nvPr>
            <p:ph type="body"/>
          </p:nvPr>
        </p:nvSpPr>
        <p:spPr>
          <a:xfrm>
            <a:off x="914400" y="3276600"/>
            <a:ext cx="5029200" cy="5181600"/>
          </a:xfrm>
          <a:ln w="12700"/>
        </p:spPr>
        <p:txBody>
          <a:bodyPr vert="horz" wrap="square" lIns="90488" tIns="44450" rIns="90488" bIns="44450" anchor="t"/>
          <a:lstStyle/>
          <a:p>
            <a:pPr lvl="0"/>
            <a:endParaRPr lang="zh-CN" altLang="zh-CN"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algn="r"/>
            <a:fld id="{9A0DB2DC-4C9A-4742-B13C-FB6460FD3503}" type="slidenum">
              <a:rPr lang="zh-CN" altLang="en-US" sz="1200" dirty="0">
                <a:latin typeface="Tahoma" panose="020B0604030504040204" pitchFamily="34" charset="0"/>
                <a:ea typeface="宋体" panose="02010600030101010101" pitchFamily="2" charset="-122"/>
              </a:rPr>
            </a:fld>
            <a:endParaRPr lang="zh-CN" altLang="en-US" sz="1200" dirty="0">
              <a:latin typeface="Tahoma" panose="020B0604030504040204" pitchFamily="34" charset="0"/>
              <a:ea typeface="宋体" panose="02010600030101010101" pitchFamily="2" charset="-122"/>
            </a:endParaRPr>
          </a:p>
        </p:txBody>
      </p:sp>
      <p:sp>
        <p:nvSpPr>
          <p:cNvPr id="25602" name="幻灯片图像占位符 446465"/>
          <p:cNvSpPr>
            <a:spLocks noGrp="1" noRot="1" noChangeAspect="1" noTextEdit="1"/>
          </p:cNvSpPr>
          <p:nvPr>
            <p:ph type="sldImg"/>
          </p:nvPr>
        </p:nvSpPr>
        <p:spPr>
          <a:xfrm>
            <a:off x="1912938" y="692150"/>
            <a:ext cx="3032125" cy="2273300"/>
          </a:xfrm>
          <a:ln w="12700">
            <a:solidFill>
              <a:schemeClr val="tx1"/>
            </a:solidFill>
          </a:ln>
        </p:spPr>
      </p:sp>
      <p:sp>
        <p:nvSpPr>
          <p:cNvPr id="25603" name="文本占位符 446466"/>
          <p:cNvSpPr>
            <a:spLocks noGrp="1"/>
          </p:cNvSpPr>
          <p:nvPr>
            <p:ph type="body"/>
          </p:nvPr>
        </p:nvSpPr>
        <p:spPr>
          <a:xfrm>
            <a:off x="914400" y="3276600"/>
            <a:ext cx="5029200" cy="5181600"/>
          </a:xfrm>
          <a:ln w="12700"/>
        </p:spPr>
        <p:txBody>
          <a:bodyPr vert="horz" wrap="square" lIns="90488" tIns="44450" rIns="90488" bIns="44450" anchor="t"/>
          <a:lstStyle/>
          <a:p>
            <a:pPr lvl="0"/>
            <a:endParaRPr lang="zh-CN"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algn="r"/>
            <a:fld id="{9A0DB2DC-4C9A-4742-B13C-FB6460FD3503}" type="slidenum">
              <a:rPr lang="zh-CN" altLang="en-US" sz="1200" dirty="0">
                <a:latin typeface="Tahoma" panose="020B0604030504040204" pitchFamily="34" charset="0"/>
                <a:ea typeface="宋体" panose="02010600030101010101" pitchFamily="2" charset="-122"/>
              </a:rPr>
            </a:fld>
            <a:endParaRPr lang="zh-CN" altLang="en-US" sz="1200" dirty="0">
              <a:latin typeface="Tahoma" panose="020B0604030504040204" pitchFamily="34" charset="0"/>
              <a:ea typeface="宋体" panose="02010600030101010101" pitchFamily="2" charset="-122"/>
            </a:endParaRPr>
          </a:p>
        </p:txBody>
      </p:sp>
      <p:sp>
        <p:nvSpPr>
          <p:cNvPr id="25602" name="幻灯片图像占位符 446465"/>
          <p:cNvSpPr>
            <a:spLocks noGrp="1" noRot="1" noChangeAspect="1" noTextEdit="1"/>
          </p:cNvSpPr>
          <p:nvPr>
            <p:ph type="sldImg"/>
          </p:nvPr>
        </p:nvSpPr>
        <p:spPr>
          <a:xfrm>
            <a:off x="1912938" y="692150"/>
            <a:ext cx="3032125" cy="2273300"/>
          </a:xfrm>
          <a:ln w="12700">
            <a:solidFill>
              <a:schemeClr val="tx1"/>
            </a:solidFill>
          </a:ln>
        </p:spPr>
      </p:sp>
      <p:sp>
        <p:nvSpPr>
          <p:cNvPr id="25603" name="文本占位符 446466"/>
          <p:cNvSpPr>
            <a:spLocks noGrp="1"/>
          </p:cNvSpPr>
          <p:nvPr>
            <p:ph type="body"/>
          </p:nvPr>
        </p:nvSpPr>
        <p:spPr>
          <a:xfrm>
            <a:off x="914400" y="3276600"/>
            <a:ext cx="5029200" cy="5181600"/>
          </a:xfrm>
          <a:ln w="12700"/>
        </p:spPr>
        <p:txBody>
          <a:bodyPr vert="horz" wrap="square" lIns="90488" tIns="44450" rIns="90488" bIns="44450" anchor="t"/>
          <a:lstStyle/>
          <a:p>
            <a:pPr lvl="0"/>
            <a:endParaRPr lang="zh-CN" altLang="zh-CN"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algn="r"/>
            <a:fld id="{9A0DB2DC-4C9A-4742-B13C-FB6460FD3503}" type="slidenum">
              <a:rPr lang="zh-CN" altLang="en-US" sz="1200" dirty="0">
                <a:latin typeface="Tahoma" panose="020B0604030504040204" pitchFamily="34" charset="0"/>
                <a:ea typeface="宋体" panose="02010600030101010101" pitchFamily="2" charset="-122"/>
              </a:rPr>
            </a:fld>
            <a:endParaRPr lang="zh-CN" altLang="en-US" sz="1200" dirty="0">
              <a:latin typeface="Tahoma" panose="020B0604030504040204" pitchFamily="34" charset="0"/>
              <a:ea typeface="宋体" panose="02010600030101010101" pitchFamily="2" charset="-122"/>
            </a:endParaRPr>
          </a:p>
        </p:txBody>
      </p:sp>
      <p:sp>
        <p:nvSpPr>
          <p:cNvPr id="25602" name="幻灯片图像占位符 446465"/>
          <p:cNvSpPr>
            <a:spLocks noGrp="1" noRot="1" noChangeAspect="1" noTextEdit="1"/>
          </p:cNvSpPr>
          <p:nvPr>
            <p:ph type="sldImg"/>
          </p:nvPr>
        </p:nvSpPr>
        <p:spPr>
          <a:xfrm>
            <a:off x="1912938" y="692150"/>
            <a:ext cx="3032125" cy="2273300"/>
          </a:xfrm>
          <a:ln w="12700">
            <a:solidFill>
              <a:schemeClr val="tx1"/>
            </a:solidFill>
          </a:ln>
        </p:spPr>
      </p:sp>
      <p:sp>
        <p:nvSpPr>
          <p:cNvPr id="25603" name="文本占位符 446466"/>
          <p:cNvSpPr>
            <a:spLocks noGrp="1"/>
          </p:cNvSpPr>
          <p:nvPr>
            <p:ph type="body"/>
          </p:nvPr>
        </p:nvSpPr>
        <p:spPr>
          <a:xfrm>
            <a:off x="914400" y="3276600"/>
            <a:ext cx="5029200" cy="5181600"/>
          </a:xfrm>
          <a:ln w="12700"/>
        </p:spPr>
        <p:txBody>
          <a:bodyPr vert="horz" wrap="square" lIns="90488" tIns="44450" rIns="90488" bIns="44450" anchor="t"/>
          <a:lstStyle/>
          <a:p>
            <a:pPr lvl="0"/>
            <a:endParaRPr lang="zh-CN" altLang="zh-CN"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5.xml"/><Relationship Id="rId8" Type="http://schemas.openxmlformats.org/officeDocument/2006/relationships/tags" Target="../tags/tag4.xml"/><Relationship Id="rId7" Type="http://schemas.openxmlformats.org/officeDocument/2006/relationships/image" Target="../media/image3.png"/><Relationship Id="rId6" Type="http://schemas.openxmlformats.org/officeDocument/2006/relationships/tags" Target="../tags/tag3.xml"/><Relationship Id="rId5" Type="http://schemas.openxmlformats.org/officeDocument/2006/relationships/image" Target="../media/image2.png"/><Relationship Id="rId4" Type="http://schemas.openxmlformats.org/officeDocument/2006/relationships/tags" Target="../tags/tag2.xml"/><Relationship Id="rId3" Type="http://schemas.openxmlformats.org/officeDocument/2006/relationships/image" Target="../media/image1.png"/><Relationship Id="rId2" Type="http://schemas.openxmlformats.org/officeDocument/2006/relationships/tags" Target="../tags/tag1.xml"/><Relationship Id="rId10" Type="http://schemas.openxmlformats.org/officeDocument/2006/relationships/tags" Target="../tags/tag6.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 Id="rId3" Type="http://schemas.openxmlformats.org/officeDocument/2006/relationships/image" Target="../media/image1.png"/><Relationship Id="rId2" Type="http://schemas.openxmlformats.org/officeDocument/2006/relationships/tags" Target="../tags/tag45.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53.xml"/><Relationship Id="rId8" Type="http://schemas.openxmlformats.org/officeDocument/2006/relationships/tags" Target="../tags/tag52.xml"/><Relationship Id="rId7" Type="http://schemas.openxmlformats.org/officeDocument/2006/relationships/image" Target="../media/image2.png"/><Relationship Id="rId6" Type="http://schemas.openxmlformats.org/officeDocument/2006/relationships/tags" Target="../tags/tag51.xml"/><Relationship Id="rId5" Type="http://schemas.openxmlformats.org/officeDocument/2006/relationships/image" Target="../media/image1.png"/><Relationship Id="rId4" Type="http://schemas.openxmlformats.org/officeDocument/2006/relationships/tags" Target="../tags/tag50.xml"/><Relationship Id="rId3" Type="http://schemas.openxmlformats.org/officeDocument/2006/relationships/image" Target="../media/image11.png"/><Relationship Id="rId2" Type="http://schemas.openxmlformats.org/officeDocument/2006/relationships/tags" Target="../tags/tag49.xml"/><Relationship Id="rId10" Type="http://schemas.openxmlformats.org/officeDocument/2006/relationships/tags" Target="../tags/tag54.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image" Target="../media/image12.png"/><Relationship Id="rId2" Type="http://schemas.openxmlformats.org/officeDocument/2006/relationships/tags" Target="../tags/tag55.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7" Type="http://schemas.openxmlformats.org/officeDocument/2006/relationships/tags" Target="../tags/tag63.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image" Target="../media/image13.png"/><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image" Target="../media/image9.png"/><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73.xml"/><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image" Target="../media/image9.png"/><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7" Type="http://schemas.openxmlformats.org/officeDocument/2006/relationships/tags" Target="../tags/tag78.xml"/><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 Id="rId3" Type="http://schemas.openxmlformats.org/officeDocument/2006/relationships/image" Target="../media/image14.png"/><Relationship Id="rId2" Type="http://schemas.openxmlformats.org/officeDocument/2006/relationships/tags" Target="../tags/tag74.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image" Target="../media/image15.png"/><Relationship Id="rId2" Type="http://schemas.openxmlformats.org/officeDocument/2006/relationships/tags" Target="../tags/tag79.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89.xml"/><Relationship Id="rId8" Type="http://schemas.openxmlformats.org/officeDocument/2006/relationships/tags" Target="../tags/tag88.xml"/><Relationship Id="rId7" Type="http://schemas.openxmlformats.org/officeDocument/2006/relationships/tags" Target="../tags/tag87.xml"/><Relationship Id="rId6" Type="http://schemas.openxmlformats.org/officeDocument/2006/relationships/image" Target="../media/image17.png"/><Relationship Id="rId5" Type="http://schemas.openxmlformats.org/officeDocument/2006/relationships/tags" Target="../tags/tag86.xml"/><Relationship Id="rId4" Type="http://schemas.openxmlformats.org/officeDocument/2006/relationships/image" Target="../media/image16.png"/><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image" Target="../media/image4.png"/><Relationship Id="rId2" Type="http://schemas.openxmlformats.org/officeDocument/2006/relationships/tags" Target="../tags/tag7.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image" Target="../media/image1.png"/><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tags" Target="../tags/tag19.xml"/><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image" Target="../media/image6.png"/><Relationship Id="rId4" Type="http://schemas.openxmlformats.org/officeDocument/2006/relationships/tags" Target="../tags/tag16.xml"/><Relationship Id="rId3" Type="http://schemas.openxmlformats.org/officeDocument/2006/relationships/image" Target="../media/image5.png"/><Relationship Id="rId2" Type="http://schemas.openxmlformats.org/officeDocument/2006/relationships/tags" Target="../tags/tag15.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image" Target="../media/image5.png"/><Relationship Id="rId4" Type="http://schemas.openxmlformats.org/officeDocument/2006/relationships/tags" Target="../tags/tag21.xml"/><Relationship Id="rId3" Type="http://schemas.openxmlformats.org/officeDocument/2006/relationships/image" Target="../media/image6.png"/><Relationship Id="rId2" Type="http://schemas.openxmlformats.org/officeDocument/2006/relationships/tags" Target="../tags/tag20.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30.xml"/><Relationship Id="rId8" Type="http://schemas.openxmlformats.org/officeDocument/2006/relationships/tags" Target="../tags/tag29.xml"/><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image" Target="../media/image8.png"/><Relationship Id="rId4" Type="http://schemas.openxmlformats.org/officeDocument/2006/relationships/tags" Target="../tags/tag26.xml"/><Relationship Id="rId3" Type="http://schemas.openxmlformats.org/officeDocument/2006/relationships/image" Target="../media/image7.png"/><Relationship Id="rId2" Type="http://schemas.openxmlformats.org/officeDocument/2006/relationships/tags" Target="../tags/tag25.xml"/><Relationship Id="rId11" Type="http://schemas.openxmlformats.org/officeDocument/2006/relationships/tags" Target="../tags/tag32.xml"/><Relationship Id="rId10" Type="http://schemas.openxmlformats.org/officeDocument/2006/relationships/tags" Target="../tags/tag31.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image" Target="../media/image9.png"/><Relationship Id="rId2" Type="http://schemas.openxmlformats.org/officeDocument/2006/relationships/tags" Target="../tags/tag36.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44.xml"/><Relationship Id="rId7" Type="http://schemas.openxmlformats.org/officeDocument/2006/relationships/tags" Target="../tags/tag43.xml"/><Relationship Id="rId6" Type="http://schemas.openxmlformats.org/officeDocument/2006/relationships/tags" Target="../tags/tag42.xml"/><Relationship Id="rId5" Type="http://schemas.openxmlformats.org/officeDocument/2006/relationships/image" Target="../media/image9.png"/><Relationship Id="rId4" Type="http://schemas.openxmlformats.org/officeDocument/2006/relationships/tags" Target="../tags/tag41.xml"/><Relationship Id="rId3" Type="http://schemas.openxmlformats.org/officeDocument/2006/relationships/image" Target="../media/image10.png"/><Relationship Id="rId2" Type="http://schemas.openxmlformats.org/officeDocument/2006/relationships/tags" Target="../tags/tag40.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2051" name="组合 3"/>
          <p:cNvGrpSpPr/>
          <p:nvPr/>
        </p:nvGrpSpPr>
        <p:grpSpPr>
          <a:xfrm>
            <a:off x="0" y="0"/>
            <a:ext cx="9144000" cy="7454900"/>
            <a:chOff x="0" y="0"/>
            <a:chExt cx="19200" cy="11740"/>
          </a:xfrm>
        </p:grpSpPr>
        <p:grpSp>
          <p:nvGrpSpPr>
            <p:cNvPr id="2052" name="组合 5"/>
            <p:cNvGrpSpPr/>
            <p:nvPr userDrawn="1"/>
          </p:nvGrpSpPr>
          <p:grpSpPr>
            <a:xfrm>
              <a:off x="0" y="0"/>
              <a:ext cx="19200" cy="3223"/>
              <a:chOff x="0" y="0"/>
              <a:chExt cx="12192000" cy="2046605"/>
            </a:xfrm>
          </p:grpSpPr>
          <p:pic>
            <p:nvPicPr>
              <p:cNvPr id="2053" name="图片 6"/>
              <p:cNvPicPr>
                <a:picLocks noChangeAspect="1"/>
              </p:cNvPicPr>
              <p:nvPr userDrawn="1">
                <p:custDataLst>
                  <p:tags r:id="rId2"/>
                </p:custDataLst>
              </p:nvPr>
            </p:nvPicPr>
            <p:blipFill>
              <a:blip r:embed="rId3"/>
              <a:stretch>
                <a:fillRect/>
              </a:stretch>
            </p:blipFill>
            <p:spPr>
              <a:xfrm>
                <a:off x="0" y="0"/>
                <a:ext cx="12192000" cy="2046605"/>
              </a:xfrm>
              <a:prstGeom prst="rect">
                <a:avLst/>
              </a:prstGeom>
              <a:noFill/>
              <a:ln w="9525">
                <a:noFill/>
              </a:ln>
            </p:spPr>
          </p:pic>
          <p:pic>
            <p:nvPicPr>
              <p:cNvPr id="2054" name="图片 8"/>
              <p:cNvPicPr>
                <a:picLocks noChangeAspect="1"/>
              </p:cNvPicPr>
              <p:nvPr userDrawn="1">
                <p:custDataLst>
                  <p:tags r:id="rId4"/>
                </p:custDataLst>
              </p:nvPr>
            </p:nvPicPr>
            <p:blipFill>
              <a:blip r:embed="rId5"/>
              <a:stretch>
                <a:fillRect/>
              </a:stretch>
            </p:blipFill>
            <p:spPr>
              <a:xfrm>
                <a:off x="0" y="10686"/>
                <a:ext cx="12192000" cy="1704978"/>
              </a:xfrm>
              <a:prstGeom prst="rect">
                <a:avLst/>
              </a:prstGeom>
              <a:noFill/>
              <a:ln w="9525">
                <a:noFill/>
              </a:ln>
            </p:spPr>
          </p:pic>
        </p:grpSp>
        <p:pic>
          <p:nvPicPr>
            <p:cNvPr id="2055" name="图片 7"/>
            <p:cNvPicPr>
              <a:picLocks noChangeAspect="1"/>
            </p:cNvPicPr>
            <p:nvPr userDrawn="1">
              <p:custDataLst>
                <p:tags r:id="rId6"/>
              </p:custDataLst>
            </p:nvPr>
          </p:nvPicPr>
          <p:blipFill>
            <a:blip r:embed="rId7"/>
            <a:stretch>
              <a:fillRect/>
            </a:stretch>
          </p:blipFill>
          <p:spPr>
            <a:xfrm>
              <a:off x="0" y="9728"/>
              <a:ext cx="19200" cy="2012"/>
            </a:xfrm>
            <a:prstGeom prst="rect">
              <a:avLst/>
            </a:prstGeom>
            <a:noFill/>
            <a:ln w="9525">
              <a:noFill/>
            </a:ln>
          </p:spPr>
        </p:pic>
      </p:grpSp>
      <p:sp>
        <p:nvSpPr>
          <p:cNvPr id="3" name="副标题 2"/>
          <p:cNvSpPr>
            <a:spLocks noGrp="1"/>
          </p:cNvSpPr>
          <p:nvPr>
            <p:ph type="subTitle" idx="1" hasCustomPrompt="1"/>
          </p:nvPr>
        </p:nvSpPr>
        <p:spPr>
          <a:xfrm>
            <a:off x="1662589" y="3503930"/>
            <a:ext cx="5819299" cy="491490"/>
          </a:xfrm>
        </p:spPr>
        <p:txBody>
          <a:bodyPr lIns="90000" tIns="46800" rIns="90000" bIns="46800">
            <a:normAutofit/>
          </a:bodyPr>
          <a:lstStyle>
            <a:lvl1pPr marL="0" indent="0" algn="ctr" eaLnBrk="1" fontAlgn="auto" latinLnBrk="0" hangingPunct="1">
              <a:lnSpc>
                <a:spcPct val="100000"/>
              </a:lnSpc>
              <a:buNone/>
              <a:defRPr sz="1500" u="none" strike="noStrike" kern="1200" cap="none" spc="0" normalizeH="0" baseline="0">
                <a:solidFill>
                  <a:schemeClr val="accent1"/>
                </a:solidFill>
                <a:uFillTx/>
                <a:latin typeface="Arial" panose="020B0604020202020204" pitchFamily="34" charset="0"/>
                <a:ea typeface="微软雅黑" panose="020B0503020204020204" charset="-122"/>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auto"/>
            <a:r>
              <a:rPr lang="zh-CN" altLang="en-US" strike="noStrike" noProof="1"/>
              <a:t>单击此处编辑副标题</a:t>
            </a:r>
            <a:endParaRPr lang="zh-CN" altLang="en-US" strike="noStrike" noProof="1"/>
          </a:p>
        </p:txBody>
      </p:sp>
      <p:sp>
        <p:nvSpPr>
          <p:cNvPr id="2" name="标题 1"/>
          <p:cNvSpPr>
            <a:spLocks noGrp="1"/>
          </p:cNvSpPr>
          <p:nvPr>
            <p:ph type="ctrTitle" hasCustomPrompt="1"/>
          </p:nvPr>
        </p:nvSpPr>
        <p:spPr>
          <a:xfrm>
            <a:off x="1662351" y="2292046"/>
            <a:ext cx="5819299" cy="1150960"/>
          </a:xfrm>
        </p:spPr>
        <p:txBody>
          <a:bodyPr lIns="90000" tIns="46800" rIns="90000" bIns="46800" anchor="b" anchorCtr="0">
            <a:noAutofit/>
          </a:bodyPr>
          <a:lstStyle>
            <a:lvl1pPr algn="ctr">
              <a:defRPr sz="4500" spc="600" baseline="0">
                <a:solidFill>
                  <a:schemeClr val="accent1"/>
                </a:solidFill>
                <a:ea typeface="汉仪旗黑-85S" panose="00020600040101010101" pitchFamily="18" charset="-122"/>
              </a:defRPr>
            </a:lvl1pPr>
          </a:lstStyle>
          <a:p>
            <a:pPr fontAlgn="auto"/>
            <a:r>
              <a:rPr lang="zh-CN" altLang="en-US" strike="noStrike" noProof="1"/>
              <a:t>单击此处编辑标题</a:t>
            </a:r>
            <a:endParaRPr lang="zh-CN" altLang="en-US" strike="noStrike" noProof="1"/>
          </a:p>
        </p:txBody>
      </p:sp>
      <p:sp>
        <p:nvSpPr>
          <p:cNvPr id="5" name="文本占位符 4"/>
          <p:cNvSpPr>
            <a:spLocks noGrp="1"/>
          </p:cNvSpPr>
          <p:nvPr>
            <p:ph type="body" sz="quarter" idx="13" hasCustomPrompt="1"/>
          </p:nvPr>
        </p:nvSpPr>
        <p:spPr>
          <a:xfrm>
            <a:off x="3383279" y="4490846"/>
            <a:ext cx="1037320" cy="474726"/>
          </a:xfrm>
          <a:solidFill>
            <a:schemeClr val="accent1"/>
          </a:solidFill>
        </p:spPr>
        <p:txBody>
          <a:bodyPr lIns="90000" tIns="46800" rIns="90000" bIns="46800" anchor="ctr">
            <a:normAutofit/>
          </a:bodyPr>
          <a:lstStyle>
            <a:lvl1pPr marL="0" indent="0" algn="ctr">
              <a:buNone/>
              <a:defRPr u="none" strike="noStrike" kern="1200" cap="none" spc="0" normalizeH="0">
                <a:solidFill>
                  <a:schemeClr val="bg1"/>
                </a:solidFill>
                <a:latin typeface="Arial" panose="020B0604020202020204" pitchFamily="34" charset="0"/>
                <a:ea typeface="微软雅黑" panose="020B0503020204020204" charset="-122"/>
              </a:defRPr>
            </a:lvl1pPr>
            <a:lvl2pPr marL="342900" indent="0">
              <a:buNone/>
              <a:defRPr/>
            </a:lvl2pPr>
            <a:lvl3pPr marL="685800" indent="0">
              <a:buNone/>
              <a:defRPr/>
            </a:lvl3pPr>
            <a:lvl4pPr marL="1028700" indent="0">
              <a:buNone/>
              <a:defRPr/>
            </a:lvl4pPr>
            <a:lvl5pPr marL="1371600" indent="0">
              <a:buNone/>
              <a:defRPr/>
            </a:lvl5pPr>
          </a:lstStyle>
          <a:p>
            <a:pPr lvl="0" fontAlgn="auto"/>
            <a:r>
              <a:rPr lang="zh-CN" altLang="en-US" strike="noStrike" noProof="1"/>
              <a:t>编辑文本</a:t>
            </a:r>
            <a:endParaRPr lang="zh-CN" altLang="en-US" strike="noStrike" noProof="1"/>
          </a:p>
        </p:txBody>
      </p:sp>
      <p:sp>
        <p:nvSpPr>
          <p:cNvPr id="14" name="文本占位符 13"/>
          <p:cNvSpPr>
            <a:spLocks noGrp="1"/>
          </p:cNvSpPr>
          <p:nvPr>
            <p:ph type="body" sz="quarter" idx="14" hasCustomPrompt="1"/>
          </p:nvPr>
        </p:nvSpPr>
        <p:spPr>
          <a:xfrm>
            <a:off x="4572000" y="4490846"/>
            <a:ext cx="1037319" cy="474726"/>
          </a:xfrm>
          <a:ln>
            <a:solidFill>
              <a:schemeClr val="accent1"/>
            </a:solidFill>
          </a:ln>
        </p:spPr>
        <p:txBody>
          <a:bodyPr lIns="90000" tIns="46800" rIns="90000" bIns="46800" anchor="ctr">
            <a:normAutofit/>
          </a:bodyPr>
          <a:lstStyle>
            <a:lvl1pPr marL="0" indent="0" algn="ctr">
              <a:buNone/>
              <a:defRPr u="none" strike="noStrike" kern="1200" cap="none" spc="0" normalizeH="0">
                <a:ln>
                  <a:noFill/>
                </a:ln>
                <a:solidFill>
                  <a:schemeClr val="accent1"/>
                </a:solidFill>
                <a:latin typeface="Arial" panose="020B0604020202020204" pitchFamily="34" charset="0"/>
                <a:ea typeface="微软雅黑" panose="020B0503020204020204" charset="-122"/>
              </a:defRPr>
            </a:lvl1pPr>
            <a:lvl2pPr marL="342900" indent="0">
              <a:buNone/>
              <a:defRPr/>
            </a:lvl2pPr>
            <a:lvl3pPr marL="685800" indent="0">
              <a:buNone/>
              <a:defRPr/>
            </a:lvl3pPr>
            <a:lvl4pPr marL="1028700" indent="0">
              <a:buNone/>
              <a:defRPr/>
            </a:lvl4pPr>
            <a:lvl5pPr marL="1371600" indent="0">
              <a:buNone/>
              <a:defRPr/>
            </a:lvl5pPr>
          </a:lstStyle>
          <a:p>
            <a:pPr lvl="0" fontAlgn="auto"/>
            <a:r>
              <a:rPr lang="zh-CN" altLang="en-US" strike="noStrike" noProof="1"/>
              <a:t>编辑文本</a:t>
            </a:r>
            <a:endParaRPr lang="zh-CN" altLang="en-US" strike="noStrike" noProof="1"/>
          </a:p>
        </p:txBody>
      </p:sp>
      <p:sp>
        <p:nvSpPr>
          <p:cNvPr id="16" name="日期占位符 15"/>
          <p:cNvSpPr>
            <a:spLocks noGrp="1"/>
          </p:cNvSpPr>
          <p:nvPr>
            <p:ph type="dt" sz="half" idx="10"/>
            <p:custDataLst>
              <p:tags r:id="rId8"/>
            </p:custDataLst>
          </p:nvPr>
        </p:nvSpPr>
        <p:spPr>
          <a:xfrm>
            <a:off x="660400" y="6350000"/>
            <a:ext cx="2024063" cy="315913"/>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17" name="页脚占位符 16"/>
          <p:cNvSpPr>
            <a:spLocks noGrp="1"/>
          </p:cNvSpPr>
          <p:nvPr>
            <p:ph type="ftr" sz="quarter" idx="11"/>
            <p:custDataLst>
              <p:tags r:id="rId9"/>
            </p:custDataLst>
          </p:nvPr>
        </p:nvSpPr>
        <p:spPr>
          <a:xfrm>
            <a:off x="3087688" y="6350000"/>
            <a:ext cx="2968625" cy="315913"/>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charset="-122"/>
              </a:defRPr>
            </a:lvl1pPr>
          </a:lstStyle>
          <a:p>
            <a:pPr fontAlgn="base"/>
            <a:endParaRPr lang="zh-CN" altLang="en-US" strike="noStrike" noProof="1"/>
          </a:p>
        </p:txBody>
      </p:sp>
      <p:sp>
        <p:nvSpPr>
          <p:cNvPr id="18" name="灯片编号占位符 17"/>
          <p:cNvSpPr>
            <a:spLocks noGrp="1"/>
          </p:cNvSpPr>
          <p:nvPr>
            <p:ph type="sldNum" sz="quarter" idx="12"/>
            <p:custDataLst>
              <p:tags r:id="rId10"/>
            </p:custDataLst>
          </p:nvPr>
        </p:nvSpPr>
        <p:spPr>
          <a:xfrm>
            <a:off x="6457950" y="6350000"/>
            <a:ext cx="2025650" cy="315913"/>
          </a:xfrm>
          <a:prstGeom prst="rect">
            <a:avLst/>
          </a:prstGeom>
        </p:spPr>
        <p:txBody>
          <a:bodyPr vert="horz" lIns="91440" tIns="45720" rIns="91440" bIns="45720" rtlCol="0" anchor="ctr">
            <a:normAutofit/>
          </a:bodyPr>
          <a:lstStyle>
            <a:lvl1pPr>
              <a:defRPr u="none" strike="noStrike" kern="1200" cap="none" spc="0" normalizeH="0">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11267" name="图片 5"/>
          <p:cNvPicPr>
            <a:picLocks noChangeAspect="1"/>
          </p:cNvPicPr>
          <p:nvPr>
            <p:custDataLst>
              <p:tags r:id="rId2"/>
            </p:custDataLst>
          </p:nvPr>
        </p:nvPicPr>
        <p:blipFill>
          <a:blip r:embed="rId3"/>
          <a:stretch>
            <a:fillRect/>
          </a:stretch>
        </p:blipFill>
        <p:spPr>
          <a:xfrm>
            <a:off x="0" y="-15875"/>
            <a:ext cx="9144000" cy="2047875"/>
          </a:xfrm>
          <a:prstGeom prst="rect">
            <a:avLst/>
          </a:prstGeom>
          <a:noFill/>
          <a:ln w="9525">
            <a:noFill/>
          </a:ln>
        </p:spPr>
      </p:pic>
      <p:sp>
        <p:nvSpPr>
          <p:cNvPr id="7" name="内容占位符 6"/>
          <p:cNvSpPr>
            <a:spLocks noGrp="1"/>
          </p:cNvSpPr>
          <p:nvPr>
            <p:ph sz="quarter" idx="13"/>
          </p:nvPr>
        </p:nvSpPr>
        <p:spPr>
          <a:xfrm>
            <a:off x="502448" y="952508"/>
            <a:ext cx="8139178" cy="5388907"/>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3" name="日期占位符 2"/>
          <p:cNvSpPr>
            <a:spLocks noGrp="1"/>
          </p:cNvSpPr>
          <p:nvPr>
            <p:ph type="dt" sz="half" idx="10"/>
            <p:custDataLst>
              <p:tags r:id="rId4"/>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6"/>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2291" name="图片 9"/>
          <p:cNvPicPr>
            <a:picLocks noChangeAspect="1"/>
          </p:cNvPicPr>
          <p:nvPr>
            <p:custDataLst>
              <p:tags r:id="rId2"/>
            </p:custDataLst>
          </p:nvPr>
        </p:nvPicPr>
        <p:blipFill>
          <a:blip r:embed="rId3"/>
          <a:stretch>
            <a:fillRect/>
          </a:stretch>
        </p:blipFill>
        <p:spPr>
          <a:xfrm>
            <a:off x="0" y="6176963"/>
            <a:ext cx="9144000" cy="1166812"/>
          </a:xfrm>
          <a:prstGeom prst="rect">
            <a:avLst/>
          </a:prstGeom>
          <a:noFill/>
          <a:ln w="9525">
            <a:noFill/>
          </a:ln>
        </p:spPr>
      </p:pic>
      <p:pic>
        <p:nvPicPr>
          <p:cNvPr id="12292" name="图片 5"/>
          <p:cNvPicPr>
            <a:picLocks noChangeAspect="1"/>
          </p:cNvPicPr>
          <p:nvPr>
            <p:custDataLst>
              <p:tags r:id="rId4"/>
            </p:custDataLst>
          </p:nvPr>
        </p:nvPicPr>
        <p:blipFill>
          <a:blip r:embed="rId5"/>
          <a:stretch>
            <a:fillRect/>
          </a:stretch>
        </p:blipFill>
        <p:spPr>
          <a:xfrm>
            <a:off x="0" y="34925"/>
            <a:ext cx="9144000" cy="2047875"/>
          </a:xfrm>
          <a:prstGeom prst="rect">
            <a:avLst/>
          </a:prstGeom>
          <a:noFill/>
          <a:ln w="9525">
            <a:noFill/>
          </a:ln>
        </p:spPr>
      </p:pic>
      <p:pic>
        <p:nvPicPr>
          <p:cNvPr id="12293" name="图片 8"/>
          <p:cNvPicPr>
            <a:picLocks noChangeAspect="1"/>
          </p:cNvPicPr>
          <p:nvPr>
            <p:custDataLst>
              <p:tags r:id="rId6"/>
            </p:custDataLst>
          </p:nvPr>
        </p:nvPicPr>
        <p:blipFill>
          <a:blip r:embed="rId7"/>
          <a:stretch>
            <a:fillRect/>
          </a:stretch>
        </p:blipFill>
        <p:spPr>
          <a:xfrm>
            <a:off x="0" y="0"/>
            <a:ext cx="9144000" cy="1704975"/>
          </a:xfrm>
          <a:prstGeom prst="rect">
            <a:avLst/>
          </a:prstGeom>
          <a:noFill/>
          <a:ln w="9525">
            <a:noFill/>
          </a:ln>
        </p:spPr>
      </p:pic>
      <p:sp>
        <p:nvSpPr>
          <p:cNvPr id="2" name="标题 1"/>
          <p:cNvSpPr>
            <a:spLocks noGrp="1"/>
          </p:cNvSpPr>
          <p:nvPr>
            <p:ph type="title" hasCustomPrompt="1"/>
          </p:nvPr>
        </p:nvSpPr>
        <p:spPr>
          <a:xfrm>
            <a:off x="2344229" y="2421777"/>
            <a:ext cx="4455542" cy="1336635"/>
          </a:xfrm>
        </p:spPr>
        <p:txBody>
          <a:bodyPr vert="horz" lIns="90000" tIns="46800" rIns="90000" bIns="46800" rtlCol="0" anchor="b" anchorCtr="0">
            <a:normAutofit/>
          </a:bodyPr>
          <a:lstStyle>
            <a:lvl1pPr marL="0" marR="0" algn="ctr" defTabSz="914400" rtl="0" eaLnBrk="1" fontAlgn="auto" latinLnBrk="0" hangingPunct="1">
              <a:lnSpc>
                <a:spcPct val="100000"/>
              </a:lnSpc>
              <a:buNone/>
              <a:defRPr kumimoji="0" lang="zh-CN" altLang="en-US" sz="5400" b="1" i="0" u="none" strike="noStrike" kern="1200" cap="none" spc="600" normalizeH="0" baseline="0" noProof="1" dirty="0">
                <a:solidFill>
                  <a:schemeClr val="accent1"/>
                </a:solidFill>
                <a:uFillTx/>
                <a:latin typeface="Arial" panose="020B0604020202020204" pitchFamily="34" charset="0"/>
                <a:ea typeface="汉仪旗黑-85S" panose="00020600040101010101" pitchFamily="18" charset="-122"/>
                <a:cs typeface="+mj-cs"/>
                <a:sym typeface="+mn-ea"/>
              </a:defRPr>
            </a:lvl1pPr>
          </a:lstStyle>
          <a:p>
            <a:pPr lvl="0" fontAlgn="auto"/>
            <a:r>
              <a:rPr strike="noStrike" noProof="1">
                <a:sym typeface="+mn-ea"/>
              </a:rPr>
              <a:t>编辑标题</a:t>
            </a:r>
            <a:endParaRPr strike="noStrike" noProof="1">
              <a:sym typeface="+mn-ea"/>
            </a:endParaRPr>
          </a:p>
        </p:txBody>
      </p:sp>
      <p:sp>
        <p:nvSpPr>
          <p:cNvPr id="13" name="文本占位符 12"/>
          <p:cNvSpPr>
            <a:spLocks noGrp="1"/>
          </p:cNvSpPr>
          <p:nvPr>
            <p:ph type="body" sz="quarter" idx="13" hasCustomPrompt="1"/>
          </p:nvPr>
        </p:nvSpPr>
        <p:spPr>
          <a:xfrm>
            <a:off x="3474527" y="4417887"/>
            <a:ext cx="976576" cy="485285"/>
          </a:xfrm>
          <a:solidFill>
            <a:schemeClr val="accent1"/>
          </a:solidFill>
        </p:spPr>
        <p:txBody>
          <a:bodyPr/>
          <a:lstStyle>
            <a:lvl1pPr marL="0" indent="0" algn="r">
              <a:buNone/>
              <a:defRPr>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lvl="0" fontAlgn="auto"/>
            <a:r>
              <a:rPr lang="zh-CN" altLang="en-US" strike="noStrike" noProof="1"/>
              <a:t>编辑文本</a:t>
            </a:r>
            <a:endParaRPr lang="zh-CN" altLang="en-US" strike="noStrike" noProof="1"/>
          </a:p>
        </p:txBody>
      </p:sp>
      <p:sp>
        <p:nvSpPr>
          <p:cNvPr id="15" name="文本占位符 14"/>
          <p:cNvSpPr>
            <a:spLocks noGrp="1"/>
          </p:cNvSpPr>
          <p:nvPr>
            <p:ph type="body" sz="quarter" idx="14" hasCustomPrompt="1"/>
          </p:nvPr>
        </p:nvSpPr>
        <p:spPr>
          <a:xfrm>
            <a:off x="4692899" y="4417887"/>
            <a:ext cx="976577" cy="485285"/>
          </a:xfrm>
          <a:ln>
            <a:solidFill>
              <a:schemeClr val="accent1"/>
            </a:solidFill>
          </a:ln>
        </p:spPr>
        <p:txBody>
          <a:bodyPr/>
          <a:lstStyle>
            <a:lvl1pPr marL="0" indent="0">
              <a:buNone/>
              <a:defRPr>
                <a:solidFill>
                  <a:schemeClr val="accent1"/>
                </a:solidFill>
              </a:defRPr>
            </a:lvl1pPr>
            <a:lvl2pPr marL="342900" indent="0">
              <a:buNone/>
              <a:defRPr/>
            </a:lvl2pPr>
            <a:lvl3pPr marL="685800" indent="0">
              <a:buNone/>
              <a:defRPr/>
            </a:lvl3pPr>
            <a:lvl4pPr marL="1028700" indent="0">
              <a:buNone/>
              <a:defRPr/>
            </a:lvl4pPr>
            <a:lvl5pPr marL="1371600" indent="0">
              <a:buNone/>
              <a:defRPr/>
            </a:lvl5pPr>
          </a:lstStyle>
          <a:p>
            <a:pPr lvl="0" fontAlgn="auto"/>
            <a:r>
              <a:rPr lang="zh-CN" altLang="en-US" strike="noStrike" noProof="1"/>
              <a:t>编辑文本</a:t>
            </a:r>
            <a:endParaRPr lang="zh-CN" altLang="en-US" strike="noStrike" noProof="1"/>
          </a:p>
        </p:txBody>
      </p:sp>
      <p:sp>
        <p:nvSpPr>
          <p:cNvPr id="3" name="日期占位符 2"/>
          <p:cNvSpPr>
            <a:spLocks noGrp="1"/>
          </p:cNvSpPr>
          <p:nvPr>
            <p:ph type="dt" sz="half" idx="10"/>
            <p:custDataLst>
              <p:tags r:id="rId8"/>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10"/>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13315" name="图片 17"/>
          <p:cNvPicPr>
            <a:picLocks noChangeAspect="1"/>
          </p:cNvPicPr>
          <p:nvPr>
            <p:custDataLst>
              <p:tags r:id="rId2"/>
            </p:custDataLst>
          </p:nvPr>
        </p:nvPicPr>
        <p:blipFill>
          <a:blip r:embed="rId3"/>
          <a:stretch>
            <a:fillRect/>
          </a:stretch>
        </p:blipFill>
        <p:spPr>
          <a:xfrm>
            <a:off x="0" y="6176963"/>
            <a:ext cx="9144000" cy="1316037"/>
          </a:xfrm>
          <a:prstGeom prst="rect">
            <a:avLst/>
          </a:prstGeom>
          <a:noFill/>
          <a:ln w="9525">
            <a:noFill/>
          </a:ln>
        </p:spPr>
      </p:pic>
      <p:sp>
        <p:nvSpPr>
          <p:cNvPr id="2" name="标题 1"/>
          <p:cNvSpPr>
            <a:spLocks noGrp="1"/>
          </p:cNvSpPr>
          <p:nvPr>
            <p:ph type="title"/>
          </p:nvPr>
        </p:nvSpPr>
        <p:spPr/>
        <p:txBody>
          <a:bodyPr>
            <a:noAutofit/>
          </a:bodyPr>
          <a:lstStyle>
            <a:lvl1pPr>
              <a:defRPr sz="1800" baseline="0">
                <a:solidFill>
                  <a:schemeClr val="tx1">
                    <a:lumMod val="85000"/>
                    <a:lumOff val="15000"/>
                  </a:schemeClr>
                </a:solidFill>
                <a:latin typeface="Arial" panose="020B0604020202020204" pitchFamily="34" charset="0"/>
                <a:ea typeface="微软雅黑" panose="020B0503020204020204" charset="-122"/>
              </a:defRPr>
            </a:lvl1p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custDataLst>
              <p:tags r:id="rId4"/>
            </p:custDataLst>
          </p:nvPr>
        </p:nvSpPr>
        <p:spPr>
          <a:xfrm>
            <a:off x="660400" y="6350000"/>
            <a:ext cx="2024063" cy="315913"/>
          </a:xfrm>
          <a:prstGeom prst="rect">
            <a:avLst/>
          </a:prstGeom>
        </p:spPr>
        <p:txBody>
          <a:bodyPr vert="horz" lIns="91440" tIns="45720" rIns="91440" bIns="45720" rtlCol="0" anchor="ctr">
            <a:normAutofit/>
          </a:bodyPr>
          <a:lstStyle>
            <a:lvl1pPr>
              <a:defRPr baseline="0">
                <a:latin typeface="微软雅黑" panose="020B0503020204020204" charset="-122"/>
              </a:defRPr>
            </a:lvl1pPr>
          </a:lstStyle>
          <a:p>
            <a:pPr fontAlgn="base"/>
            <a:fld id="{760FBDFE-C587-4B4C-A407-44438C67B59E}" type="datetimeFigureOut">
              <a:rPr lang="zh-CN" altLang="en-US" strike="noStrike" noProof="1" smtClean="0">
                <a:latin typeface="微软雅黑" panose="020B0503020204020204" charset="-122"/>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3087688" y="6350000"/>
            <a:ext cx="2968625" cy="315913"/>
          </a:xfrm>
          <a:prstGeom prst="rect">
            <a:avLst/>
          </a:prstGeom>
        </p:spPr>
        <p:txBody>
          <a:bodyPr vert="horz" lIns="91440" tIns="45720" rIns="91440" bIns="45720" rtlCol="0" anchor="ctr">
            <a:normAutofit/>
          </a:bodyPr>
          <a:lstStyle>
            <a:lvl1pPr>
              <a:defRPr baseline="0">
                <a:latin typeface="微软雅黑" panose="020B0503020204020204" charset="-122"/>
              </a:defRPr>
            </a:lvl1pPr>
          </a:lstStyle>
          <a:p>
            <a:pPr fontAlgn="base"/>
            <a:endParaRPr lang="zh-CN" altLang="en-US" strike="noStrike" noProof="1"/>
          </a:p>
        </p:txBody>
      </p:sp>
      <p:sp>
        <p:nvSpPr>
          <p:cNvPr id="5" name="灯片编号占位符 4"/>
          <p:cNvSpPr>
            <a:spLocks noGrp="1"/>
          </p:cNvSpPr>
          <p:nvPr>
            <p:ph type="sldNum" sz="quarter" idx="12"/>
            <p:custDataLst>
              <p:tags r:id="rId6"/>
            </p:custDataLst>
          </p:nvPr>
        </p:nvSpPr>
        <p:spPr>
          <a:xfrm>
            <a:off x="6457950" y="6350000"/>
            <a:ext cx="2025650" cy="315913"/>
          </a:xfrm>
          <a:prstGeom prst="rect">
            <a:avLst/>
          </a:prstGeom>
        </p:spPr>
        <p:txBody>
          <a:bodyPr vert="horz" lIns="91440" tIns="45720" rIns="91440" bIns="45720" rtlCol="0" anchor="ctr">
            <a:normAutofit/>
          </a:bodyPr>
          <a:lstStyle>
            <a:lvl1pPr>
              <a:defRPr baseline="0">
                <a:latin typeface="微软雅黑" panose="020B0503020204020204" charset="-122"/>
              </a:defRPr>
            </a:lvl1pPr>
          </a:lstStyle>
          <a:p>
            <a:pPr fontAlgn="base"/>
            <a:fld id="{49AE70B2-8BF9-45C0-BB95-33D1B9D3A854}" type="slidenum">
              <a:rPr lang="zh-CN" altLang="en-US" strike="noStrike" noProof="1" smtClean="0">
                <a:latin typeface="微软雅黑" panose="020B0503020204020204" charset="-122"/>
                <a:ea typeface="宋体" panose="02010600030101010101" pitchFamily="2" charset="-122"/>
                <a:cs typeface="+mn-cs"/>
              </a:rPr>
            </a:fld>
            <a:endParaRPr lang="zh-CN" altLang="en-US" strike="noStrike"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6" name="矩形 5"/>
          <p:cNvSpPr/>
          <p:nvPr>
            <p:custDataLst>
              <p:tags r:id="rId2"/>
            </p:custDataLst>
          </p:nvPr>
        </p:nvSpPr>
        <p:spPr>
          <a:xfrm>
            <a:off x="214313" y="273050"/>
            <a:ext cx="8712200" cy="63119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00" strike="noStrike" baseline="0" noProof="1">
              <a:latin typeface="Arial" panose="020B0604020202020204" pitchFamily="34" charset="0"/>
              <a:ea typeface="微软雅黑" panose="020B0503020204020204" charset="-122"/>
              <a:sym typeface="+mn-ea"/>
            </a:endParaRPr>
          </a:p>
        </p:txBody>
      </p:sp>
      <p:pic>
        <p:nvPicPr>
          <p:cNvPr id="14340" name="图片 9" descr="C:\Users\kingsoft\Desktop\图片7副本.png图片7副本"/>
          <p:cNvPicPr>
            <a:picLocks noChangeAspect="1"/>
          </p:cNvPicPr>
          <p:nvPr>
            <p:custDataLst>
              <p:tags r:id="rId3"/>
            </p:custDataLst>
          </p:nvPr>
        </p:nvPicPr>
        <p:blipFill>
          <a:blip r:embed="rId4"/>
          <a:stretch>
            <a:fillRect/>
          </a:stretch>
        </p:blipFill>
        <p:spPr>
          <a:xfrm flipH="1">
            <a:off x="5303838" y="4933950"/>
            <a:ext cx="3622675" cy="1651000"/>
          </a:xfrm>
          <a:prstGeom prst="rect">
            <a:avLst/>
          </a:prstGeom>
          <a:noFill/>
          <a:ln w="9525">
            <a:noFill/>
          </a:ln>
        </p:spPr>
      </p:pic>
      <p:sp>
        <p:nvSpPr>
          <p:cNvPr id="2" name="标题 1"/>
          <p:cNvSpPr>
            <a:spLocks noGrp="1"/>
          </p:cNvSpPr>
          <p:nvPr>
            <p:ph type="title" hasCustomPrompt="1"/>
          </p:nvPr>
        </p:nvSpPr>
        <p:spPr>
          <a:xfrm>
            <a:off x="961200" y="1249200"/>
            <a:ext cx="7219800" cy="723600"/>
          </a:xfrm>
        </p:spPr>
        <p:txBody>
          <a:bodyPr anchor="ctr"/>
          <a:lstStyle>
            <a:lvl1pPr>
              <a:defRPr sz="2400" baseline="0">
                <a:solidFill>
                  <a:schemeClr val="tx1">
                    <a:lumMod val="85000"/>
                    <a:lumOff val="15000"/>
                  </a:schemeClr>
                </a:solidFill>
                <a:latin typeface="Arial" panose="020B0604020202020204" pitchFamily="34" charset="0"/>
                <a:ea typeface="微软雅黑" panose="020B0503020204020204" charset="-122"/>
              </a:defRPr>
            </a:lvl1pPr>
          </a:lstStyle>
          <a:p>
            <a:pPr fontAlgn="auto"/>
            <a:r>
              <a:rPr lang="zh-CN" altLang="en-US" strike="noStrike" noProof="1"/>
              <a:t>单击此处编辑标题</a:t>
            </a:r>
            <a:endParaRPr lang="zh-CN" altLang="en-US" strike="noStrike" noProof="1"/>
          </a:p>
        </p:txBody>
      </p:sp>
      <p:sp>
        <p:nvSpPr>
          <p:cNvPr id="7" name="内容占位符 6"/>
          <p:cNvSpPr>
            <a:spLocks noGrp="1"/>
          </p:cNvSpPr>
          <p:nvPr>
            <p:ph sz="quarter" idx="13"/>
          </p:nvPr>
        </p:nvSpPr>
        <p:spPr>
          <a:xfrm>
            <a:off x="960835" y="2163600"/>
            <a:ext cx="7219950" cy="3445200"/>
          </a:xfrm>
        </p:spPr>
        <p:txBody>
          <a:bodyPr/>
          <a:lstStyle>
            <a:lvl1pPr>
              <a:defRPr sz="1050" baseline="0">
                <a:solidFill>
                  <a:schemeClr val="tx1">
                    <a:lumMod val="85000"/>
                    <a:lumOff val="15000"/>
                  </a:schemeClr>
                </a:solidFill>
                <a:latin typeface="Arial" panose="020B0604020202020204" pitchFamily="34" charset="0"/>
                <a:ea typeface="微软雅黑" panose="020B0503020204020204" charset="-122"/>
              </a:defRPr>
            </a:lvl1pPr>
            <a:lvl2pPr>
              <a:defRPr sz="1050" baseline="0">
                <a:solidFill>
                  <a:schemeClr val="tx1">
                    <a:lumMod val="85000"/>
                    <a:lumOff val="15000"/>
                  </a:schemeClr>
                </a:solidFill>
                <a:latin typeface="Arial" panose="020B0604020202020204" pitchFamily="34" charset="0"/>
                <a:ea typeface="微软雅黑" panose="020B0503020204020204" charset="-122"/>
              </a:defRPr>
            </a:lvl2pPr>
            <a:lvl3pPr>
              <a:defRPr sz="1050" baseline="0">
                <a:solidFill>
                  <a:schemeClr val="tx1">
                    <a:lumMod val="85000"/>
                    <a:lumOff val="15000"/>
                  </a:schemeClr>
                </a:solidFill>
                <a:latin typeface="Arial" panose="020B0604020202020204" pitchFamily="34" charset="0"/>
                <a:ea typeface="微软雅黑" panose="020B0503020204020204" charset="-122"/>
              </a:defRPr>
            </a:lvl3pPr>
            <a:lvl4pPr>
              <a:defRPr sz="1050" baseline="0">
                <a:solidFill>
                  <a:schemeClr val="tx1">
                    <a:lumMod val="85000"/>
                    <a:lumOff val="15000"/>
                  </a:schemeClr>
                </a:solidFill>
                <a:latin typeface="Arial" panose="020B0604020202020204" pitchFamily="34" charset="0"/>
                <a:ea typeface="微软雅黑" panose="020B0503020204020204" charset="-122"/>
              </a:defRPr>
            </a:lvl4pPr>
            <a:lvl5pPr>
              <a:defRPr sz="1050"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z="1050" strike="noStrike" noProof="1"/>
              <a:t>单击此处编辑母版文本样式</a:t>
            </a:r>
            <a:endParaRPr lang="zh-CN" altLang="en-US" strike="noStrike" noProof="1"/>
          </a:p>
          <a:p>
            <a:pPr lvl="1" fontAlgn="auto"/>
            <a:r>
              <a:rPr lang="zh-CN" altLang="en-US" sz="1050" strike="noStrike" noProof="1"/>
              <a:t>第二级</a:t>
            </a:r>
            <a:endParaRPr lang="zh-CN" altLang="en-US" strike="noStrike" noProof="1"/>
          </a:p>
          <a:p>
            <a:pPr lvl="2" fontAlgn="auto"/>
            <a:r>
              <a:rPr lang="zh-CN" altLang="en-US" sz="1050" strike="noStrike" noProof="1">
                <a:sym typeface="+mn-ea"/>
              </a:rPr>
              <a:t>第</a:t>
            </a:r>
            <a:r>
              <a:rPr lang="zh-CN" altLang="en-US" sz="1050" strike="noStrike" noProof="1"/>
              <a:t>三级</a:t>
            </a:r>
            <a:endParaRPr lang="zh-CN" altLang="en-US" strike="noStrike" noProof="1"/>
          </a:p>
          <a:p>
            <a:pPr lvl="3" fontAlgn="auto"/>
            <a:r>
              <a:rPr lang="zh-CN" altLang="en-US" sz="1050" strike="noStrike" noProof="1">
                <a:sym typeface="+mn-ea"/>
              </a:rPr>
              <a:t>第</a:t>
            </a:r>
            <a:r>
              <a:rPr lang="zh-CN" altLang="en-US" sz="1050" strike="noStrike" noProof="1"/>
              <a:t>四级</a:t>
            </a:r>
            <a:endParaRPr lang="zh-CN" altLang="en-US" strike="noStrike" noProof="1"/>
          </a:p>
          <a:p>
            <a:pPr lvl="4" fontAlgn="auto"/>
            <a:r>
              <a:rPr lang="zh-CN" altLang="en-US" sz="1050" strike="noStrike" noProof="1">
                <a:sym typeface="+mn-ea"/>
              </a:rPr>
              <a:t>第</a:t>
            </a:r>
            <a:r>
              <a:rPr lang="zh-CN" altLang="en-US" sz="1050" strike="noStrike" noProof="1"/>
              <a:t>五级</a:t>
            </a:r>
            <a:endParaRPr lang="zh-CN" altLang="en-US" strike="noStrike" noProof="1"/>
          </a:p>
        </p:txBody>
      </p:sp>
      <p:sp>
        <p:nvSpPr>
          <p:cNvPr id="3" name="日期占位符 2"/>
          <p:cNvSpPr>
            <a:spLocks noGrp="1"/>
          </p:cNvSpPr>
          <p:nvPr>
            <p:ph type="dt" sz="half" idx="10"/>
            <p:custDataLst>
              <p:tags r:id="rId5"/>
            </p:custDataLst>
          </p:nvPr>
        </p:nvSpPr>
        <p:spPr>
          <a:xfrm>
            <a:off x="660400" y="6350000"/>
            <a:ext cx="2024063" cy="315913"/>
          </a:xfrm>
          <a:prstGeom prst="rect">
            <a:avLst/>
          </a:prstGeom>
        </p:spPr>
        <p:txBody>
          <a:bodyPr vert="horz" lIns="91440" tIns="45720" rIns="91440" bIns="45720" rtlCol="0" anchor="ctr">
            <a:normAutofit/>
          </a:bodyPr>
          <a:lstStyle>
            <a:lvl1pPr>
              <a:defRPr baseline="0">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3087688" y="6350000"/>
            <a:ext cx="2968625" cy="315913"/>
          </a:xfrm>
          <a:prstGeom prst="rect">
            <a:avLst/>
          </a:prstGeom>
        </p:spPr>
        <p:txBody>
          <a:bodyPr vert="horz" lIns="91440" tIns="45720" rIns="91440" bIns="45720" rtlCol="0" anchor="ctr">
            <a:normAutofit/>
          </a:bodyPr>
          <a:lstStyle>
            <a:lvl1pPr>
              <a:defRPr baseline="0">
                <a:latin typeface="Arial" panose="020B0604020202020204" pitchFamily="34" charset="0"/>
                <a:ea typeface="微软雅黑" panose="020B0503020204020204" charset="-122"/>
              </a:defRPr>
            </a:lvl1pPr>
          </a:lstStyle>
          <a:p>
            <a:pPr fontAlgn="base"/>
            <a:endParaRPr lang="zh-CN" altLang="en-US" strike="noStrike" noProof="1"/>
          </a:p>
        </p:txBody>
      </p:sp>
      <p:sp>
        <p:nvSpPr>
          <p:cNvPr id="5" name="灯片编号占位符 4"/>
          <p:cNvSpPr>
            <a:spLocks noGrp="1"/>
          </p:cNvSpPr>
          <p:nvPr>
            <p:ph type="sldNum" sz="quarter" idx="12"/>
            <p:custDataLst>
              <p:tags r:id="rId7"/>
            </p:custDataLst>
          </p:nvPr>
        </p:nvSpPr>
        <p:spPr>
          <a:xfrm>
            <a:off x="6457950" y="6350000"/>
            <a:ext cx="2025650" cy="315913"/>
          </a:xfrm>
          <a:prstGeom prst="rect">
            <a:avLst/>
          </a:prstGeom>
        </p:spPr>
        <p:txBody>
          <a:bodyPr vert="horz" lIns="91440" tIns="45720" rIns="91440" bIns="45720" rtlCol="0" anchor="ctr">
            <a:normAutofit/>
          </a:bodyPr>
          <a:lstStyle>
            <a:lvl1pPr>
              <a:defRPr baseline="0">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13" name="矩形 12"/>
          <p:cNvSpPr/>
          <p:nvPr>
            <p:custDataLst>
              <p:tags r:id="rId2"/>
            </p:custDataLst>
          </p:nvPr>
        </p:nvSpPr>
        <p:spPr>
          <a:xfrm>
            <a:off x="0" y="0"/>
            <a:ext cx="3617913"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00" strike="noStrike" noProof="1">
              <a:solidFill>
                <a:schemeClr val="accent1"/>
              </a:solidFill>
              <a:sym typeface="+mn-ea"/>
            </a:endParaRPr>
          </a:p>
        </p:txBody>
      </p:sp>
      <p:pic>
        <p:nvPicPr>
          <p:cNvPr id="15364" name="图片 9" descr="C:\Users\kingsoft\Desktop\图片7副本.png图片7副本"/>
          <p:cNvPicPr>
            <a:picLocks noChangeAspect="1"/>
          </p:cNvPicPr>
          <p:nvPr>
            <p:custDataLst>
              <p:tags r:id="rId3"/>
            </p:custDataLst>
          </p:nvPr>
        </p:nvPicPr>
        <p:blipFill>
          <a:blip r:embed="rId4"/>
          <a:stretch>
            <a:fillRect/>
          </a:stretch>
        </p:blipFill>
        <p:spPr>
          <a:xfrm flipH="1">
            <a:off x="6173788" y="5327650"/>
            <a:ext cx="2970212" cy="1530350"/>
          </a:xfrm>
          <a:prstGeom prst="rect">
            <a:avLst/>
          </a:prstGeom>
          <a:noFill/>
          <a:ln w="9525">
            <a:noFill/>
          </a:ln>
        </p:spPr>
      </p:pic>
      <p:sp>
        <p:nvSpPr>
          <p:cNvPr id="2" name="标题 1"/>
          <p:cNvSpPr>
            <a:spLocks noGrp="1"/>
          </p:cNvSpPr>
          <p:nvPr>
            <p:ph type="title" hasCustomPrompt="1"/>
          </p:nvPr>
        </p:nvSpPr>
        <p:spPr>
          <a:xfrm>
            <a:off x="437400" y="770400"/>
            <a:ext cx="2970000" cy="882000"/>
          </a:xfrm>
        </p:spPr>
        <p:txBody>
          <a:bodyPr anchor="ctr"/>
          <a:lstStyle>
            <a:lvl1pPr>
              <a:defRPr sz="2700" baseline="0">
                <a:solidFill>
                  <a:schemeClr val="tx1">
                    <a:lumMod val="85000"/>
                    <a:lumOff val="15000"/>
                  </a:schemeClr>
                </a:solidFill>
                <a:latin typeface="Arial" panose="020B0604020202020204" pitchFamily="34" charset="0"/>
                <a:ea typeface="微软雅黑" panose="020B0503020204020204" charset="-122"/>
              </a:defRPr>
            </a:lvl1pPr>
          </a:lstStyle>
          <a:p>
            <a:pPr fontAlgn="auto"/>
            <a:r>
              <a:rPr lang="zh-CN" altLang="en-US" strike="noStrike" noProof="1"/>
              <a:t>单击编辑标题</a:t>
            </a:r>
            <a:endParaRPr lang="zh-CN" altLang="en-US" strike="noStrike" noProof="1"/>
          </a:p>
        </p:txBody>
      </p:sp>
      <p:sp>
        <p:nvSpPr>
          <p:cNvPr id="7" name="文本占位符 6"/>
          <p:cNvSpPr>
            <a:spLocks noGrp="1"/>
          </p:cNvSpPr>
          <p:nvPr>
            <p:ph type="body" sz="quarter" idx="13"/>
          </p:nvPr>
        </p:nvSpPr>
        <p:spPr>
          <a:xfrm>
            <a:off x="440100" y="1764000"/>
            <a:ext cx="2967300" cy="4093200"/>
          </a:xfrm>
        </p:spPr>
        <p:txBody>
          <a:bodyPr/>
          <a:lstStyle>
            <a:lvl1pPr>
              <a:defRPr sz="1050" baseline="0">
                <a:solidFill>
                  <a:schemeClr val="tx1">
                    <a:lumMod val="85000"/>
                    <a:lumOff val="15000"/>
                  </a:schemeClr>
                </a:solidFill>
                <a:latin typeface="Arial" panose="020B0604020202020204" pitchFamily="34" charset="0"/>
                <a:ea typeface="微软雅黑" panose="020B0503020204020204" charset="-122"/>
              </a:defRPr>
            </a:lvl1pPr>
            <a:lvl2pPr>
              <a:defRPr sz="1050" baseline="0">
                <a:solidFill>
                  <a:schemeClr val="tx1">
                    <a:lumMod val="85000"/>
                    <a:lumOff val="15000"/>
                  </a:schemeClr>
                </a:solidFill>
                <a:latin typeface="Arial" panose="020B0604020202020204" pitchFamily="34" charset="0"/>
                <a:ea typeface="微软雅黑" panose="020B0503020204020204" charset="-122"/>
              </a:defRPr>
            </a:lvl2pPr>
            <a:lvl3pPr>
              <a:defRPr sz="1050" baseline="0">
                <a:solidFill>
                  <a:schemeClr val="tx1">
                    <a:lumMod val="85000"/>
                    <a:lumOff val="15000"/>
                  </a:schemeClr>
                </a:solidFill>
                <a:latin typeface="Arial" panose="020B0604020202020204" pitchFamily="34" charset="0"/>
                <a:ea typeface="微软雅黑" panose="020B0503020204020204" charset="-122"/>
              </a:defRPr>
            </a:lvl3pPr>
            <a:lvl4pPr>
              <a:defRPr sz="1050" baseline="0">
                <a:solidFill>
                  <a:schemeClr val="tx1">
                    <a:lumMod val="85000"/>
                    <a:lumOff val="15000"/>
                  </a:schemeClr>
                </a:solidFill>
                <a:latin typeface="Arial" panose="020B0604020202020204" pitchFamily="34" charset="0"/>
                <a:ea typeface="微软雅黑" panose="020B0503020204020204" charset="-122"/>
              </a:defRPr>
            </a:lvl4pPr>
            <a:lvl5pPr>
              <a:defRPr sz="1050"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z="1050" strike="noStrike" noProof="1"/>
              <a:t>单击此处编辑母版文本样式</a:t>
            </a:r>
            <a:endParaRPr lang="zh-CN" altLang="en-US" strike="noStrike" noProof="1"/>
          </a:p>
          <a:p>
            <a:pPr lvl="1" fontAlgn="auto"/>
            <a:r>
              <a:rPr lang="zh-CN" altLang="en-US" sz="1050" strike="noStrike" noProof="1">
                <a:sym typeface="+mn-ea"/>
              </a:rPr>
              <a:t>第</a:t>
            </a:r>
            <a:r>
              <a:rPr lang="zh-CN" altLang="en-US" sz="1050" strike="noStrike" noProof="1"/>
              <a:t>二级</a:t>
            </a:r>
            <a:endParaRPr lang="zh-CN" altLang="en-US" strike="noStrike" noProof="1"/>
          </a:p>
          <a:p>
            <a:pPr lvl="2" fontAlgn="auto"/>
            <a:r>
              <a:rPr lang="zh-CN" altLang="en-US" sz="1050" strike="noStrike" noProof="1">
                <a:sym typeface="+mn-ea"/>
              </a:rPr>
              <a:t>第</a:t>
            </a:r>
            <a:r>
              <a:rPr lang="zh-CN" altLang="en-US" sz="1050" strike="noStrike" noProof="1"/>
              <a:t>三级</a:t>
            </a:r>
            <a:endParaRPr lang="zh-CN" altLang="en-US" strike="noStrike" noProof="1"/>
          </a:p>
          <a:p>
            <a:pPr lvl="3" fontAlgn="auto"/>
            <a:r>
              <a:rPr lang="zh-CN" altLang="en-US" sz="1050" strike="noStrike" noProof="1">
                <a:sym typeface="+mn-ea"/>
              </a:rPr>
              <a:t>第</a:t>
            </a:r>
            <a:r>
              <a:rPr lang="zh-CN" altLang="en-US" sz="1050" strike="noStrike" noProof="1"/>
              <a:t>四级</a:t>
            </a:r>
            <a:endParaRPr lang="zh-CN" altLang="en-US" strike="noStrike" noProof="1"/>
          </a:p>
          <a:p>
            <a:pPr lvl="4" fontAlgn="auto"/>
            <a:r>
              <a:rPr lang="zh-CN" altLang="en-US" sz="1050" strike="noStrike" noProof="1">
                <a:sym typeface="+mn-ea"/>
              </a:rPr>
              <a:t>第</a:t>
            </a:r>
            <a:r>
              <a:rPr lang="zh-CN" altLang="en-US" sz="1050" strike="noStrike" noProof="1"/>
              <a:t>五级</a:t>
            </a:r>
            <a:endParaRPr lang="zh-CN" altLang="en-US" strike="noStrike" noProof="1"/>
          </a:p>
        </p:txBody>
      </p:sp>
      <p:sp>
        <p:nvSpPr>
          <p:cNvPr id="9" name="内容占位符 8"/>
          <p:cNvSpPr>
            <a:spLocks noGrp="1"/>
          </p:cNvSpPr>
          <p:nvPr>
            <p:ph sz="quarter" idx="14"/>
          </p:nvPr>
        </p:nvSpPr>
        <p:spPr>
          <a:xfrm>
            <a:off x="3825900" y="769938"/>
            <a:ext cx="4860000" cy="5087937"/>
          </a:xfrm>
        </p:spPr>
        <p:txBody>
          <a:bodyPr/>
          <a:lstStyle>
            <a:lvl1pPr>
              <a:defRPr sz="1050" baseline="0">
                <a:solidFill>
                  <a:schemeClr val="tx1">
                    <a:lumMod val="85000"/>
                    <a:lumOff val="15000"/>
                  </a:schemeClr>
                </a:solidFill>
                <a:latin typeface="Arial" panose="020B0604020202020204" pitchFamily="34" charset="0"/>
                <a:ea typeface="微软雅黑" panose="020B0503020204020204" charset="-122"/>
              </a:defRPr>
            </a:lvl1pPr>
            <a:lvl2pPr>
              <a:defRPr sz="1050" baseline="0">
                <a:solidFill>
                  <a:schemeClr val="tx1">
                    <a:lumMod val="85000"/>
                    <a:lumOff val="15000"/>
                  </a:schemeClr>
                </a:solidFill>
                <a:latin typeface="Arial" panose="020B0604020202020204" pitchFamily="34" charset="0"/>
                <a:ea typeface="微软雅黑" panose="020B0503020204020204" charset="-122"/>
              </a:defRPr>
            </a:lvl2pPr>
            <a:lvl3pPr>
              <a:defRPr sz="1050" baseline="0">
                <a:solidFill>
                  <a:schemeClr val="tx1">
                    <a:lumMod val="85000"/>
                    <a:lumOff val="15000"/>
                  </a:schemeClr>
                </a:solidFill>
                <a:latin typeface="Arial" panose="020B0604020202020204" pitchFamily="34" charset="0"/>
                <a:ea typeface="微软雅黑" panose="020B0503020204020204" charset="-122"/>
              </a:defRPr>
            </a:lvl3pPr>
            <a:lvl4pPr>
              <a:defRPr sz="1050" baseline="0">
                <a:solidFill>
                  <a:schemeClr val="tx1">
                    <a:lumMod val="85000"/>
                    <a:lumOff val="15000"/>
                  </a:schemeClr>
                </a:solidFill>
                <a:latin typeface="Arial" panose="020B0604020202020204" pitchFamily="34" charset="0"/>
                <a:ea typeface="微软雅黑" panose="020B0503020204020204" charset="-122"/>
              </a:defRPr>
            </a:lvl4pPr>
            <a:lvl5pPr>
              <a:defRPr sz="1050"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z="1050" strike="noStrike" noProof="1"/>
              <a:t>单击此处编辑母版文本样式</a:t>
            </a:r>
            <a:endParaRPr lang="zh-CN" altLang="en-US" strike="noStrike" noProof="1"/>
          </a:p>
          <a:p>
            <a:pPr lvl="1" fontAlgn="auto"/>
            <a:r>
              <a:rPr lang="zh-CN" altLang="en-US" sz="1050" strike="noStrike" noProof="1">
                <a:sym typeface="+mn-ea"/>
              </a:rPr>
              <a:t>第</a:t>
            </a:r>
            <a:r>
              <a:rPr lang="zh-CN" altLang="en-US" sz="1050" strike="noStrike" noProof="1"/>
              <a:t>二级</a:t>
            </a:r>
            <a:endParaRPr lang="zh-CN" altLang="en-US" strike="noStrike" noProof="1"/>
          </a:p>
          <a:p>
            <a:pPr lvl="2" fontAlgn="auto"/>
            <a:r>
              <a:rPr lang="zh-CN" altLang="en-US" sz="1050" strike="noStrike" noProof="1">
                <a:sym typeface="+mn-ea"/>
              </a:rPr>
              <a:t>第</a:t>
            </a:r>
            <a:r>
              <a:rPr lang="zh-CN" altLang="en-US" sz="1050" strike="noStrike" noProof="1"/>
              <a:t>三级</a:t>
            </a:r>
            <a:endParaRPr lang="zh-CN" altLang="en-US" strike="noStrike" noProof="1"/>
          </a:p>
          <a:p>
            <a:pPr lvl="3" fontAlgn="auto"/>
            <a:r>
              <a:rPr lang="zh-CN" altLang="en-US" sz="1050" strike="noStrike" noProof="1">
                <a:sym typeface="+mn-ea"/>
              </a:rPr>
              <a:t>第</a:t>
            </a:r>
            <a:r>
              <a:rPr lang="zh-CN" altLang="en-US" sz="1050" strike="noStrike" noProof="1"/>
              <a:t>四级</a:t>
            </a:r>
            <a:endParaRPr lang="zh-CN" altLang="en-US" strike="noStrike" noProof="1"/>
          </a:p>
          <a:p>
            <a:pPr lvl="4" fontAlgn="auto"/>
            <a:r>
              <a:rPr lang="zh-CN" altLang="en-US" sz="1050" strike="noStrike" noProof="1">
                <a:sym typeface="+mn-ea"/>
              </a:rPr>
              <a:t>第</a:t>
            </a:r>
            <a:r>
              <a:rPr lang="zh-CN" altLang="en-US" sz="1050" strike="noStrike" noProof="1"/>
              <a:t>五级</a:t>
            </a:r>
            <a:endParaRPr lang="zh-CN" altLang="en-US" strike="noStrike" noProof="1"/>
          </a:p>
        </p:txBody>
      </p:sp>
      <p:sp>
        <p:nvSpPr>
          <p:cNvPr id="3" name="日期占位符 2"/>
          <p:cNvSpPr>
            <a:spLocks noGrp="1"/>
          </p:cNvSpPr>
          <p:nvPr>
            <p:ph type="dt" sz="half" idx="10"/>
            <p:custDataLst>
              <p:tags r:id="rId5"/>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7"/>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3" name="矩形 12"/>
          <p:cNvSpPr/>
          <p:nvPr>
            <p:custDataLst>
              <p:tags r:id="rId2"/>
            </p:custDataLst>
          </p:nvPr>
        </p:nvSpPr>
        <p:spPr>
          <a:xfrm>
            <a:off x="0" y="0"/>
            <a:ext cx="9144000" cy="266382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00" strike="noStrike" noProof="1">
              <a:sym typeface="+mn-ea"/>
            </a:endParaRPr>
          </a:p>
        </p:txBody>
      </p:sp>
      <p:pic>
        <p:nvPicPr>
          <p:cNvPr id="16388" name="图片 15" descr="C:\Users\kingsoft\Desktop\图片7副本.png图片7副本"/>
          <p:cNvPicPr>
            <a:picLocks noChangeAspect="1"/>
          </p:cNvPicPr>
          <p:nvPr>
            <p:custDataLst>
              <p:tags r:id="rId3"/>
            </p:custDataLst>
          </p:nvPr>
        </p:nvPicPr>
        <p:blipFill>
          <a:blip r:embed="rId4"/>
          <a:stretch>
            <a:fillRect/>
          </a:stretch>
        </p:blipFill>
        <p:spPr>
          <a:xfrm flipH="1">
            <a:off x="6173788" y="5327650"/>
            <a:ext cx="2970212" cy="1530350"/>
          </a:xfrm>
          <a:prstGeom prst="rect">
            <a:avLst/>
          </a:prstGeom>
          <a:noFill/>
          <a:ln w="9525">
            <a:noFill/>
          </a:ln>
        </p:spPr>
      </p:pic>
      <p:sp>
        <p:nvSpPr>
          <p:cNvPr id="2" name="标题 1"/>
          <p:cNvSpPr>
            <a:spLocks noGrp="1"/>
          </p:cNvSpPr>
          <p:nvPr>
            <p:ph type="title"/>
          </p:nvPr>
        </p:nvSpPr>
        <p:spPr>
          <a:xfrm>
            <a:off x="459000" y="781200"/>
            <a:ext cx="8232300" cy="626400"/>
          </a:xfrm>
        </p:spPr>
        <p:txBody>
          <a:bodyPr anchor="ctr"/>
          <a:lstStyle>
            <a:lvl1pPr algn="ctr">
              <a:defRPr sz="2700" baseline="0">
                <a:solidFill>
                  <a:schemeClr val="tx1">
                    <a:lumMod val="85000"/>
                    <a:lumOff val="15000"/>
                  </a:schemeClr>
                </a:solidFill>
                <a:latin typeface="Arial" panose="020B0604020202020204" pitchFamily="34" charset="0"/>
                <a:ea typeface="微软雅黑" panose="020B0503020204020204" charset="-122"/>
              </a:defRPr>
            </a:lvl1pPr>
          </a:lstStyle>
          <a:p>
            <a:pPr fontAlgn="auto"/>
            <a:r>
              <a:rPr lang="zh-CN" altLang="en-US" strike="noStrike" noProof="1"/>
              <a:t>单击此处编辑母版标题样式</a:t>
            </a:r>
            <a:endParaRPr lang="zh-CN" altLang="en-US" strike="noStrike" noProof="1"/>
          </a:p>
        </p:txBody>
      </p:sp>
      <p:sp>
        <p:nvSpPr>
          <p:cNvPr id="7" name="文本占位符 6"/>
          <p:cNvSpPr>
            <a:spLocks noGrp="1"/>
          </p:cNvSpPr>
          <p:nvPr>
            <p:ph type="body" sz="quarter" idx="13"/>
          </p:nvPr>
        </p:nvSpPr>
        <p:spPr>
          <a:xfrm>
            <a:off x="459000" y="1659600"/>
            <a:ext cx="8231981" cy="828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fontAlgn="auto"/>
            <a:r>
              <a:rPr lang="zh-CN" altLang="en-US" strike="noStrike" noProof="1"/>
              <a:t>单击此处编辑母版文本样式</a:t>
            </a:r>
            <a:endParaRPr lang="zh-CN" altLang="en-US" strike="noStrike" noProof="1"/>
          </a:p>
        </p:txBody>
      </p:sp>
      <p:sp>
        <p:nvSpPr>
          <p:cNvPr id="9" name="内容占位符 8"/>
          <p:cNvSpPr>
            <a:spLocks noGrp="1"/>
          </p:cNvSpPr>
          <p:nvPr>
            <p:ph sz="quarter" idx="14"/>
          </p:nvPr>
        </p:nvSpPr>
        <p:spPr>
          <a:xfrm>
            <a:off x="459581" y="2808000"/>
            <a:ext cx="8224200" cy="3430800"/>
          </a:xfrm>
        </p:spPr>
        <p:txBody>
          <a:bodyPr/>
          <a:lstStyle>
            <a:lvl1pPr>
              <a:defRPr sz="1050" baseline="0">
                <a:solidFill>
                  <a:schemeClr val="tx1">
                    <a:lumMod val="85000"/>
                    <a:lumOff val="15000"/>
                  </a:schemeClr>
                </a:solidFill>
                <a:latin typeface="Arial" panose="020B0604020202020204" pitchFamily="34" charset="0"/>
                <a:ea typeface="微软雅黑" panose="020B0503020204020204" charset="-122"/>
              </a:defRPr>
            </a:lvl1pPr>
            <a:lvl2pPr>
              <a:defRPr sz="1050" baseline="0">
                <a:solidFill>
                  <a:schemeClr val="tx1">
                    <a:lumMod val="85000"/>
                    <a:lumOff val="15000"/>
                  </a:schemeClr>
                </a:solidFill>
                <a:latin typeface="Arial" panose="020B0604020202020204" pitchFamily="34" charset="0"/>
                <a:ea typeface="微软雅黑" panose="020B0503020204020204" charset="-122"/>
              </a:defRPr>
            </a:lvl2pPr>
            <a:lvl3pPr>
              <a:defRPr sz="1050" baseline="0">
                <a:solidFill>
                  <a:schemeClr val="tx1">
                    <a:lumMod val="85000"/>
                    <a:lumOff val="15000"/>
                  </a:schemeClr>
                </a:solidFill>
                <a:latin typeface="Arial" panose="020B0604020202020204" pitchFamily="34" charset="0"/>
                <a:ea typeface="微软雅黑" panose="020B0503020204020204" charset="-122"/>
              </a:defRPr>
            </a:lvl3pPr>
            <a:lvl4pPr>
              <a:defRPr sz="1050" baseline="0">
                <a:solidFill>
                  <a:schemeClr val="tx1">
                    <a:lumMod val="85000"/>
                    <a:lumOff val="15000"/>
                  </a:schemeClr>
                </a:solidFill>
                <a:latin typeface="Arial" panose="020B0604020202020204" pitchFamily="34" charset="0"/>
                <a:ea typeface="微软雅黑" panose="020B0503020204020204" charset="-122"/>
              </a:defRPr>
            </a:lvl4pPr>
            <a:lvl5pPr>
              <a:defRPr sz="1050"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z="1050" strike="noStrike" noProof="1"/>
              <a:t>单击此处编辑母版文本样式</a:t>
            </a:r>
            <a:endParaRPr lang="zh-CN" altLang="en-US" strike="noStrike" noProof="1"/>
          </a:p>
          <a:p>
            <a:pPr lvl="1" fontAlgn="auto"/>
            <a:r>
              <a:rPr lang="zh-CN" altLang="en-US" sz="1050" strike="noStrike" noProof="1">
                <a:sym typeface="+mn-ea"/>
              </a:rPr>
              <a:t>第</a:t>
            </a:r>
            <a:r>
              <a:rPr lang="zh-CN" altLang="en-US" sz="1050" strike="noStrike" noProof="1"/>
              <a:t>二级</a:t>
            </a:r>
            <a:endParaRPr lang="zh-CN" altLang="en-US" strike="noStrike" noProof="1"/>
          </a:p>
          <a:p>
            <a:pPr lvl="2" fontAlgn="auto"/>
            <a:r>
              <a:rPr lang="zh-CN" altLang="en-US" sz="1050" strike="noStrike" noProof="1">
                <a:sym typeface="+mn-ea"/>
              </a:rPr>
              <a:t>第</a:t>
            </a:r>
            <a:r>
              <a:rPr lang="zh-CN" altLang="en-US" sz="1050" strike="noStrike" noProof="1"/>
              <a:t>三级</a:t>
            </a:r>
            <a:endParaRPr lang="zh-CN" altLang="en-US" strike="noStrike" noProof="1"/>
          </a:p>
          <a:p>
            <a:pPr lvl="3" fontAlgn="auto"/>
            <a:r>
              <a:rPr lang="zh-CN" altLang="en-US" sz="1050" strike="noStrike" noProof="1">
                <a:sym typeface="+mn-ea"/>
              </a:rPr>
              <a:t>第</a:t>
            </a:r>
            <a:r>
              <a:rPr lang="zh-CN" altLang="en-US" sz="1050" strike="noStrike" noProof="1"/>
              <a:t>四级</a:t>
            </a:r>
            <a:endParaRPr lang="zh-CN" altLang="en-US" strike="noStrike" noProof="1"/>
          </a:p>
          <a:p>
            <a:pPr lvl="4" fontAlgn="auto"/>
            <a:r>
              <a:rPr lang="zh-CN" altLang="en-US" sz="1050" strike="noStrike" noProof="1">
                <a:sym typeface="+mn-ea"/>
              </a:rPr>
              <a:t>第</a:t>
            </a:r>
            <a:r>
              <a:rPr lang="zh-CN" altLang="en-US" sz="1050" strike="noStrike" noProof="1"/>
              <a:t>五级</a:t>
            </a:r>
            <a:endParaRPr lang="zh-CN" altLang="en-US" strike="noStrike" noProof="1"/>
          </a:p>
        </p:txBody>
      </p:sp>
      <p:sp>
        <p:nvSpPr>
          <p:cNvPr id="3" name="日期占位符 2"/>
          <p:cNvSpPr>
            <a:spLocks noGrp="1"/>
          </p:cNvSpPr>
          <p:nvPr>
            <p:ph type="dt" sz="half" idx="10"/>
            <p:custDataLst>
              <p:tags r:id="rId5"/>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7"/>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pic>
        <p:nvPicPr>
          <p:cNvPr id="17411" name="图片 17"/>
          <p:cNvPicPr>
            <a:picLocks noChangeAspect="1"/>
          </p:cNvPicPr>
          <p:nvPr>
            <p:custDataLst>
              <p:tags r:id="rId2"/>
            </p:custDataLst>
          </p:nvPr>
        </p:nvPicPr>
        <p:blipFill>
          <a:blip r:embed="rId3"/>
          <a:stretch>
            <a:fillRect/>
          </a:stretch>
        </p:blipFill>
        <p:spPr>
          <a:xfrm>
            <a:off x="3175" y="0"/>
            <a:ext cx="9144000" cy="1974850"/>
          </a:xfrm>
          <a:prstGeom prst="rect">
            <a:avLst/>
          </a:prstGeom>
          <a:noFill/>
          <a:ln w="9525">
            <a:noFill/>
          </a:ln>
        </p:spPr>
      </p:pic>
      <p:sp>
        <p:nvSpPr>
          <p:cNvPr id="13" name="矩形 12"/>
          <p:cNvSpPr/>
          <p:nvPr>
            <p:custDataLst>
              <p:tags r:id="rId4"/>
            </p:custDataLst>
          </p:nvPr>
        </p:nvSpPr>
        <p:spPr>
          <a:xfrm>
            <a:off x="0" y="5041900"/>
            <a:ext cx="9144000" cy="18288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00" strike="noStrike" noProof="1">
              <a:sym typeface="+mn-ea"/>
            </a:endParaRPr>
          </a:p>
        </p:txBody>
      </p:sp>
      <p:sp>
        <p:nvSpPr>
          <p:cNvPr id="2" name="标题 1"/>
          <p:cNvSpPr>
            <a:spLocks noGrp="1"/>
          </p:cNvSpPr>
          <p:nvPr>
            <p:ph type="title"/>
          </p:nvPr>
        </p:nvSpPr>
        <p:spPr>
          <a:xfrm>
            <a:off x="453600" y="669600"/>
            <a:ext cx="8232300" cy="565200"/>
          </a:xfrm>
        </p:spPr>
        <p:txBody>
          <a:bodyPr anchor="ctr"/>
          <a:lstStyle>
            <a:lvl1pPr algn="ctr">
              <a:defRPr sz="2400" baseline="0">
                <a:solidFill>
                  <a:schemeClr val="tx1">
                    <a:lumMod val="85000"/>
                    <a:lumOff val="15000"/>
                  </a:schemeClr>
                </a:solidFill>
                <a:latin typeface="Arial" panose="020B0604020202020204" pitchFamily="34" charset="0"/>
                <a:ea typeface="微软雅黑" panose="020B0503020204020204" charset="-122"/>
              </a:defRPr>
            </a:lvl1pPr>
          </a:lstStyle>
          <a:p>
            <a:pPr fontAlgn="auto"/>
            <a:r>
              <a:rPr lang="zh-CN" altLang="en-US" strike="noStrike" noProof="1"/>
              <a:t>单击此处编辑母版标题样式</a:t>
            </a:r>
            <a:endParaRPr lang="zh-CN" altLang="en-US" strike="noStrike" noProof="1"/>
          </a:p>
        </p:txBody>
      </p:sp>
      <p:sp>
        <p:nvSpPr>
          <p:cNvPr id="7" name="内容占位符 6"/>
          <p:cNvSpPr>
            <a:spLocks noGrp="1"/>
          </p:cNvSpPr>
          <p:nvPr>
            <p:ph sz="quarter" idx="13"/>
          </p:nvPr>
        </p:nvSpPr>
        <p:spPr>
          <a:xfrm>
            <a:off x="453628" y="1681200"/>
            <a:ext cx="8243100" cy="3211200"/>
          </a:xfrm>
        </p:spPr>
        <p:txBody>
          <a:bodyPr/>
          <a:lstStyle>
            <a:lvl1pPr>
              <a:defRPr sz="1050" baseline="0">
                <a:solidFill>
                  <a:schemeClr val="tx1">
                    <a:lumMod val="85000"/>
                    <a:lumOff val="15000"/>
                  </a:schemeClr>
                </a:solidFill>
                <a:latin typeface="Arial" panose="020B0604020202020204" pitchFamily="34" charset="0"/>
                <a:ea typeface="微软雅黑" panose="020B0503020204020204" charset="-122"/>
              </a:defRPr>
            </a:lvl1pPr>
            <a:lvl2pPr>
              <a:defRPr sz="1050" baseline="0">
                <a:solidFill>
                  <a:schemeClr val="tx1">
                    <a:lumMod val="85000"/>
                    <a:lumOff val="15000"/>
                  </a:schemeClr>
                </a:solidFill>
                <a:latin typeface="Arial" panose="020B0604020202020204" pitchFamily="34" charset="0"/>
                <a:ea typeface="微软雅黑" panose="020B0503020204020204" charset="-122"/>
              </a:defRPr>
            </a:lvl2pPr>
            <a:lvl3pPr>
              <a:defRPr sz="1050" baseline="0">
                <a:solidFill>
                  <a:schemeClr val="tx1">
                    <a:lumMod val="85000"/>
                    <a:lumOff val="15000"/>
                  </a:schemeClr>
                </a:solidFill>
                <a:latin typeface="Arial" panose="020B0604020202020204" pitchFamily="34" charset="0"/>
                <a:ea typeface="微软雅黑" panose="020B0503020204020204" charset="-122"/>
              </a:defRPr>
            </a:lvl3pPr>
            <a:lvl4pPr>
              <a:defRPr sz="1050" baseline="0">
                <a:solidFill>
                  <a:schemeClr val="tx1">
                    <a:lumMod val="85000"/>
                    <a:lumOff val="15000"/>
                  </a:schemeClr>
                </a:solidFill>
                <a:latin typeface="Arial" panose="020B0604020202020204" pitchFamily="34" charset="0"/>
                <a:ea typeface="微软雅黑" panose="020B0503020204020204" charset="-122"/>
              </a:defRPr>
            </a:lvl4pPr>
            <a:lvl5pPr>
              <a:defRPr sz="1050"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z="1050" strike="noStrike" noProof="1"/>
              <a:t>单击此处编辑母版文本样式</a:t>
            </a:r>
            <a:endParaRPr lang="zh-CN" altLang="en-US" strike="noStrike" noProof="1"/>
          </a:p>
          <a:p>
            <a:pPr lvl="1" fontAlgn="auto"/>
            <a:r>
              <a:rPr lang="zh-CN" altLang="en-US" sz="1050" strike="noStrike" noProof="1">
                <a:sym typeface="+mn-ea"/>
              </a:rPr>
              <a:t>第</a:t>
            </a:r>
            <a:r>
              <a:rPr lang="zh-CN" altLang="en-US" sz="1050" strike="noStrike" noProof="1"/>
              <a:t>二级</a:t>
            </a:r>
            <a:endParaRPr lang="zh-CN" altLang="en-US" strike="noStrike" noProof="1"/>
          </a:p>
          <a:p>
            <a:pPr lvl="2" fontAlgn="auto"/>
            <a:r>
              <a:rPr lang="zh-CN" altLang="en-US" sz="1050" strike="noStrike" noProof="1">
                <a:sym typeface="+mn-ea"/>
              </a:rPr>
              <a:t>第</a:t>
            </a:r>
            <a:r>
              <a:rPr lang="zh-CN" altLang="en-US" sz="1050" strike="noStrike" noProof="1"/>
              <a:t>三级</a:t>
            </a:r>
            <a:endParaRPr lang="zh-CN" altLang="en-US" strike="noStrike" noProof="1"/>
          </a:p>
          <a:p>
            <a:pPr lvl="3" fontAlgn="auto"/>
            <a:r>
              <a:rPr lang="zh-CN" altLang="en-US" sz="1050" strike="noStrike" noProof="1">
                <a:sym typeface="+mn-ea"/>
              </a:rPr>
              <a:t>第</a:t>
            </a:r>
            <a:r>
              <a:rPr lang="zh-CN" altLang="en-US" sz="1050" strike="noStrike" noProof="1"/>
              <a:t>四级</a:t>
            </a:r>
            <a:endParaRPr lang="zh-CN" altLang="en-US" strike="noStrike" noProof="1"/>
          </a:p>
          <a:p>
            <a:pPr lvl="4" fontAlgn="auto"/>
            <a:r>
              <a:rPr lang="zh-CN" altLang="en-US" sz="1050" strike="noStrike" noProof="1">
                <a:sym typeface="+mn-ea"/>
              </a:rPr>
              <a:t>第</a:t>
            </a:r>
            <a:r>
              <a:rPr lang="zh-CN" altLang="en-US" sz="1050" strike="noStrike" noProof="1"/>
              <a:t>五级</a:t>
            </a:r>
            <a:endParaRPr lang="zh-CN" altLang="en-US" strike="noStrike" noProof="1"/>
          </a:p>
        </p:txBody>
      </p:sp>
      <p:sp>
        <p:nvSpPr>
          <p:cNvPr id="9" name="文本占位符 8"/>
          <p:cNvSpPr>
            <a:spLocks noGrp="1"/>
          </p:cNvSpPr>
          <p:nvPr>
            <p:ph type="body" sz="quarter" idx="14"/>
          </p:nvPr>
        </p:nvSpPr>
        <p:spPr>
          <a:xfrm>
            <a:off x="445500" y="5180400"/>
            <a:ext cx="8251200" cy="1011600"/>
          </a:xfrm>
        </p:spPr>
        <p:txBody>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stStyle>
          <a:p>
            <a:pPr lvl="0" fontAlgn="auto"/>
            <a:r>
              <a:rPr lang="zh-CN" altLang="en-US" strike="noStrike" noProof="1"/>
              <a:t>单击此处编辑母版文本样式</a:t>
            </a:r>
            <a:endParaRPr lang="zh-CN" altLang="en-US" strike="noStrike" noProof="1"/>
          </a:p>
        </p:txBody>
      </p:sp>
      <p:sp>
        <p:nvSpPr>
          <p:cNvPr id="3" name="日期占位符 2"/>
          <p:cNvSpPr>
            <a:spLocks noGrp="1"/>
          </p:cNvSpPr>
          <p:nvPr>
            <p:ph type="dt" sz="half" idx="10"/>
            <p:custDataLst>
              <p:tags r:id="rId5"/>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7"/>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pic>
        <p:nvPicPr>
          <p:cNvPr id="18435" name="图片 17"/>
          <p:cNvPicPr>
            <a:picLocks noChangeAspect="1"/>
          </p:cNvPicPr>
          <p:nvPr>
            <p:custDataLst>
              <p:tags r:id="rId2"/>
            </p:custDataLst>
          </p:nvPr>
        </p:nvPicPr>
        <p:blipFill>
          <a:blip r:embed="rId3"/>
          <a:stretch>
            <a:fillRect/>
          </a:stretch>
        </p:blipFill>
        <p:spPr>
          <a:xfrm>
            <a:off x="0" y="6242050"/>
            <a:ext cx="9144000" cy="1231900"/>
          </a:xfrm>
          <a:prstGeom prst="rect">
            <a:avLst/>
          </a:prstGeom>
          <a:noFill/>
          <a:ln w="9525">
            <a:noFill/>
          </a:ln>
        </p:spPr>
      </p:pic>
      <p:sp>
        <p:nvSpPr>
          <p:cNvPr id="15" name="矩形 14"/>
          <p:cNvSpPr/>
          <p:nvPr>
            <p:custDataLst>
              <p:tags r:id="rId4"/>
            </p:custDataLst>
          </p:nvPr>
        </p:nvSpPr>
        <p:spPr>
          <a:xfrm>
            <a:off x="0" y="0"/>
            <a:ext cx="9144000" cy="9144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fontAlgn="base">
              <a:buClrTx/>
              <a:buSzTx/>
              <a:buFontTx/>
            </a:pPr>
            <a:endParaRPr lang="en-US" altLang="zh-CN" sz="100" strike="noStrike" noProof="1">
              <a:latin typeface="Viner Hand ITC" panose="03070502030502020203" charset="0"/>
              <a:cs typeface="Viner Hand ITC" panose="03070502030502020203" charset="0"/>
              <a:sym typeface="+mn-ea"/>
            </a:endParaRPr>
          </a:p>
        </p:txBody>
      </p:sp>
      <p:sp>
        <p:nvSpPr>
          <p:cNvPr id="2" name="标题 1"/>
          <p:cNvSpPr>
            <a:spLocks noGrp="1"/>
          </p:cNvSpPr>
          <p:nvPr>
            <p:ph type="title"/>
          </p:nvPr>
        </p:nvSpPr>
        <p:spPr>
          <a:xfrm>
            <a:off x="434700" y="237600"/>
            <a:ext cx="8278200" cy="441964"/>
          </a:xfrm>
        </p:spPr>
        <p:txBody>
          <a:bodyPr>
            <a:normAutofit/>
          </a:bodyPr>
          <a:lstStyle>
            <a:lvl1pPr>
              <a:defRPr sz="2100" baseline="0">
                <a:solidFill>
                  <a:schemeClr val="tx1">
                    <a:lumMod val="85000"/>
                    <a:lumOff val="15000"/>
                  </a:schemeClr>
                </a:solidFill>
                <a:latin typeface="Arial" panose="020B0604020202020204" pitchFamily="34" charset="0"/>
                <a:ea typeface="微软雅黑" panose="020B0503020204020204" charset="-122"/>
              </a:defRPr>
            </a:lvl1pPr>
          </a:lstStyle>
          <a:p>
            <a:pPr fontAlgn="auto"/>
            <a:r>
              <a:rPr lang="zh-CN" altLang="en-US" strike="noStrike" noProof="1"/>
              <a:t>单击此处编辑母版标题样式</a:t>
            </a:r>
            <a:endParaRPr lang="zh-CN" altLang="en-US" strike="noStrike" noProof="1"/>
          </a:p>
        </p:txBody>
      </p:sp>
      <p:sp>
        <p:nvSpPr>
          <p:cNvPr id="7" name="内容占位符 6"/>
          <p:cNvSpPr>
            <a:spLocks noGrp="1"/>
          </p:cNvSpPr>
          <p:nvPr>
            <p:ph sz="quarter" idx="13"/>
          </p:nvPr>
        </p:nvSpPr>
        <p:spPr>
          <a:xfrm>
            <a:off x="434700" y="1663200"/>
            <a:ext cx="4006800" cy="2894400"/>
          </a:xfrm>
        </p:spPr>
        <p:txBody>
          <a:bodyPr>
            <a:normAutofit/>
          </a:bodyPr>
          <a:lstStyle>
            <a:lvl1pPr>
              <a:defRPr sz="1050" baseline="0">
                <a:solidFill>
                  <a:schemeClr val="tx1">
                    <a:lumMod val="85000"/>
                    <a:lumOff val="15000"/>
                  </a:schemeClr>
                </a:solidFill>
                <a:latin typeface="Arial" panose="020B0604020202020204" pitchFamily="34" charset="0"/>
                <a:ea typeface="微软雅黑" panose="020B0503020204020204" charset="-122"/>
              </a:defRPr>
            </a:lvl1pPr>
            <a:lvl2pPr>
              <a:defRPr sz="1050" baseline="0">
                <a:solidFill>
                  <a:schemeClr val="tx1">
                    <a:lumMod val="85000"/>
                    <a:lumOff val="15000"/>
                  </a:schemeClr>
                </a:solidFill>
                <a:latin typeface="Arial" panose="020B0604020202020204" pitchFamily="34" charset="0"/>
                <a:ea typeface="微软雅黑" panose="020B0503020204020204" charset="-122"/>
              </a:defRPr>
            </a:lvl2pPr>
            <a:lvl3pPr>
              <a:defRPr sz="1050" baseline="0">
                <a:solidFill>
                  <a:schemeClr val="tx1">
                    <a:lumMod val="85000"/>
                    <a:lumOff val="15000"/>
                  </a:schemeClr>
                </a:solidFill>
                <a:latin typeface="Arial" panose="020B0604020202020204" pitchFamily="34" charset="0"/>
                <a:ea typeface="微软雅黑" panose="020B0503020204020204" charset="-122"/>
              </a:defRPr>
            </a:lvl3pPr>
            <a:lvl4pPr>
              <a:defRPr sz="1050" baseline="0">
                <a:solidFill>
                  <a:schemeClr val="tx1">
                    <a:lumMod val="85000"/>
                    <a:lumOff val="15000"/>
                  </a:schemeClr>
                </a:solidFill>
                <a:latin typeface="Arial" panose="020B0604020202020204" pitchFamily="34" charset="0"/>
                <a:ea typeface="微软雅黑" panose="020B0503020204020204" charset="-122"/>
              </a:defRPr>
            </a:lvl4pPr>
            <a:lvl5pPr>
              <a:defRPr sz="1050"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z="1050" strike="noStrike" noProof="1"/>
              <a:t>单击此处编辑母版文本样式</a:t>
            </a:r>
            <a:endParaRPr lang="zh-CN" altLang="en-US" strike="noStrike" noProof="1"/>
          </a:p>
          <a:p>
            <a:pPr lvl="1" fontAlgn="auto"/>
            <a:r>
              <a:rPr lang="zh-CN" altLang="en-US" sz="1050" strike="noStrike" noProof="1">
                <a:sym typeface="+mn-ea"/>
              </a:rPr>
              <a:t>第</a:t>
            </a:r>
            <a:r>
              <a:rPr lang="zh-CN" altLang="en-US" sz="1050" strike="noStrike" noProof="1"/>
              <a:t>二级</a:t>
            </a:r>
            <a:endParaRPr lang="zh-CN" altLang="en-US" strike="noStrike" noProof="1"/>
          </a:p>
          <a:p>
            <a:pPr lvl="2" fontAlgn="auto"/>
            <a:r>
              <a:rPr lang="zh-CN" altLang="en-US" sz="1050" strike="noStrike" noProof="1">
                <a:sym typeface="+mn-ea"/>
              </a:rPr>
              <a:t>第</a:t>
            </a:r>
            <a:r>
              <a:rPr lang="zh-CN" altLang="en-US" sz="1050" strike="noStrike" noProof="1"/>
              <a:t>三级</a:t>
            </a:r>
            <a:endParaRPr lang="zh-CN" altLang="en-US" strike="noStrike" noProof="1"/>
          </a:p>
          <a:p>
            <a:pPr lvl="3" fontAlgn="auto"/>
            <a:r>
              <a:rPr lang="zh-CN" altLang="en-US" sz="1050" strike="noStrike" noProof="1">
                <a:sym typeface="+mn-ea"/>
              </a:rPr>
              <a:t>第</a:t>
            </a:r>
            <a:r>
              <a:rPr lang="zh-CN" altLang="en-US" sz="1050" strike="noStrike" noProof="1"/>
              <a:t>四级</a:t>
            </a:r>
            <a:endParaRPr lang="zh-CN" altLang="en-US" strike="noStrike" noProof="1"/>
          </a:p>
          <a:p>
            <a:pPr lvl="4" fontAlgn="auto"/>
            <a:r>
              <a:rPr lang="zh-CN" altLang="en-US" sz="1050" strike="noStrike" noProof="1">
                <a:sym typeface="+mn-ea"/>
              </a:rPr>
              <a:t>第</a:t>
            </a:r>
            <a:r>
              <a:rPr lang="zh-CN" altLang="en-US" sz="1050" strike="noStrike" noProof="1"/>
              <a:t>五级</a:t>
            </a:r>
            <a:endParaRPr lang="zh-CN" altLang="en-US" strike="noStrike" noProof="1"/>
          </a:p>
        </p:txBody>
      </p:sp>
      <p:sp>
        <p:nvSpPr>
          <p:cNvPr id="9" name="内容占位符 8"/>
          <p:cNvSpPr>
            <a:spLocks noGrp="1"/>
          </p:cNvSpPr>
          <p:nvPr>
            <p:ph sz="quarter" idx="14"/>
          </p:nvPr>
        </p:nvSpPr>
        <p:spPr>
          <a:xfrm>
            <a:off x="4681800" y="1663200"/>
            <a:ext cx="4025700" cy="2894400"/>
          </a:xfrm>
        </p:spPr>
        <p:txBody>
          <a:bodyPr>
            <a:normAutofit/>
          </a:bodyPr>
          <a:lstStyle>
            <a:lvl1pPr>
              <a:defRPr sz="1050" baseline="0">
                <a:solidFill>
                  <a:schemeClr val="tx1">
                    <a:lumMod val="85000"/>
                    <a:lumOff val="15000"/>
                  </a:schemeClr>
                </a:solidFill>
                <a:latin typeface="Arial" panose="020B0604020202020204" pitchFamily="34" charset="0"/>
                <a:ea typeface="微软雅黑" panose="020B0503020204020204" charset="-122"/>
              </a:defRPr>
            </a:lvl1pPr>
            <a:lvl2pPr>
              <a:defRPr sz="1050" baseline="0">
                <a:solidFill>
                  <a:schemeClr val="tx1">
                    <a:lumMod val="85000"/>
                    <a:lumOff val="15000"/>
                  </a:schemeClr>
                </a:solidFill>
                <a:latin typeface="Arial" panose="020B0604020202020204" pitchFamily="34" charset="0"/>
                <a:ea typeface="微软雅黑" panose="020B0503020204020204" charset="-122"/>
              </a:defRPr>
            </a:lvl2pPr>
            <a:lvl3pPr>
              <a:defRPr sz="1050" baseline="0">
                <a:solidFill>
                  <a:schemeClr val="tx1">
                    <a:lumMod val="85000"/>
                    <a:lumOff val="15000"/>
                  </a:schemeClr>
                </a:solidFill>
                <a:latin typeface="Arial" panose="020B0604020202020204" pitchFamily="34" charset="0"/>
                <a:ea typeface="微软雅黑" panose="020B0503020204020204" charset="-122"/>
              </a:defRPr>
            </a:lvl3pPr>
            <a:lvl4pPr>
              <a:defRPr sz="1050" baseline="0">
                <a:solidFill>
                  <a:schemeClr val="tx1">
                    <a:lumMod val="85000"/>
                    <a:lumOff val="15000"/>
                  </a:schemeClr>
                </a:solidFill>
                <a:latin typeface="Arial" panose="020B0604020202020204" pitchFamily="34" charset="0"/>
                <a:ea typeface="微软雅黑" panose="020B0503020204020204" charset="-122"/>
              </a:defRPr>
            </a:lvl4pPr>
            <a:lvl5pPr>
              <a:defRPr sz="1050"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z="1050" strike="noStrike" noProof="1"/>
              <a:t>单击此处编辑母版文本样式</a:t>
            </a:r>
            <a:endParaRPr lang="zh-CN" altLang="en-US" strike="noStrike" noProof="1"/>
          </a:p>
          <a:p>
            <a:pPr lvl="1" fontAlgn="auto"/>
            <a:r>
              <a:rPr lang="zh-CN" altLang="en-US" sz="1050" strike="noStrike" noProof="1">
                <a:sym typeface="+mn-ea"/>
              </a:rPr>
              <a:t>第</a:t>
            </a:r>
            <a:r>
              <a:rPr lang="zh-CN" altLang="en-US" sz="1050" strike="noStrike" noProof="1"/>
              <a:t>二级</a:t>
            </a:r>
            <a:endParaRPr lang="zh-CN" altLang="en-US" strike="noStrike" noProof="1"/>
          </a:p>
          <a:p>
            <a:pPr lvl="2" fontAlgn="auto"/>
            <a:r>
              <a:rPr lang="zh-CN" altLang="en-US" sz="1050" strike="noStrike" noProof="1">
                <a:sym typeface="+mn-ea"/>
              </a:rPr>
              <a:t>第</a:t>
            </a:r>
            <a:r>
              <a:rPr lang="zh-CN" altLang="en-US" sz="1050" strike="noStrike" noProof="1"/>
              <a:t>三级</a:t>
            </a:r>
            <a:endParaRPr lang="zh-CN" altLang="en-US" strike="noStrike" noProof="1"/>
          </a:p>
          <a:p>
            <a:pPr lvl="3" fontAlgn="auto"/>
            <a:r>
              <a:rPr lang="zh-CN" altLang="en-US" sz="1050" strike="noStrike" noProof="1">
                <a:sym typeface="+mn-ea"/>
              </a:rPr>
              <a:t>第</a:t>
            </a:r>
            <a:r>
              <a:rPr lang="zh-CN" altLang="en-US" sz="1050" strike="noStrike" noProof="1"/>
              <a:t>四级</a:t>
            </a:r>
            <a:endParaRPr lang="zh-CN" altLang="en-US" strike="noStrike" noProof="1"/>
          </a:p>
          <a:p>
            <a:pPr lvl="4" fontAlgn="auto"/>
            <a:r>
              <a:rPr lang="zh-CN" altLang="en-US" sz="1050" strike="noStrike" noProof="1">
                <a:sym typeface="+mn-ea"/>
              </a:rPr>
              <a:t>第</a:t>
            </a:r>
            <a:r>
              <a:rPr lang="zh-CN" altLang="en-US" sz="1050" strike="noStrike" noProof="1"/>
              <a:t>五级</a:t>
            </a:r>
            <a:endParaRPr lang="zh-CN" altLang="en-US" strike="noStrike" noProof="1"/>
          </a:p>
        </p:txBody>
      </p:sp>
      <p:sp>
        <p:nvSpPr>
          <p:cNvPr id="11" name="文本占位符 10"/>
          <p:cNvSpPr>
            <a:spLocks noGrp="1"/>
          </p:cNvSpPr>
          <p:nvPr>
            <p:ph type="body" sz="quarter" idx="15"/>
          </p:nvPr>
        </p:nvSpPr>
        <p:spPr>
          <a:xfrm>
            <a:off x="429300" y="4816800"/>
            <a:ext cx="4006800" cy="781200"/>
          </a:xfrm>
        </p:spPr>
        <p:txBody>
          <a:bodyPr>
            <a:normAutofit/>
          </a:bodyPr>
          <a:lstStyle>
            <a:lvl1pPr>
              <a:defRPr sz="1050" baseline="0">
                <a:solidFill>
                  <a:schemeClr val="tx1">
                    <a:lumMod val="85000"/>
                    <a:lumOff val="15000"/>
                  </a:schemeClr>
                </a:solidFill>
                <a:latin typeface="Arial" panose="020B0604020202020204" pitchFamily="34" charset="0"/>
                <a:ea typeface="微软雅黑" panose="020B0503020204020204" charset="-122"/>
              </a:defRPr>
            </a:lvl1pPr>
          </a:lstStyle>
          <a:p>
            <a:pPr lvl="0" fontAlgn="auto"/>
            <a:r>
              <a:rPr lang="zh-CN" altLang="en-US" sz="1050" strike="noStrike" noProof="1"/>
              <a:t>单击此处编辑母版文本样式</a:t>
            </a:r>
            <a:endParaRPr lang="zh-CN" altLang="en-US" strike="noStrike" noProof="1"/>
          </a:p>
        </p:txBody>
      </p:sp>
      <p:sp>
        <p:nvSpPr>
          <p:cNvPr id="13" name="文本占位符 12"/>
          <p:cNvSpPr>
            <a:spLocks noGrp="1"/>
          </p:cNvSpPr>
          <p:nvPr>
            <p:ph type="body" sz="quarter" idx="16"/>
          </p:nvPr>
        </p:nvSpPr>
        <p:spPr>
          <a:xfrm>
            <a:off x="4689900" y="4813200"/>
            <a:ext cx="4025700" cy="781200"/>
          </a:xfrm>
        </p:spPr>
        <p:txBody>
          <a:bodyPr>
            <a:normAutofit/>
          </a:bodyPr>
          <a:lstStyle>
            <a:lvl1pPr>
              <a:defRPr sz="1050" baseline="0">
                <a:solidFill>
                  <a:schemeClr val="tx1">
                    <a:lumMod val="85000"/>
                    <a:lumOff val="15000"/>
                  </a:schemeClr>
                </a:solidFill>
                <a:latin typeface="Arial" panose="020B0604020202020204" pitchFamily="34" charset="0"/>
                <a:ea typeface="微软雅黑" panose="020B0503020204020204" charset="-122"/>
              </a:defRPr>
            </a:lvl1pPr>
          </a:lstStyle>
          <a:p>
            <a:pPr lvl="0" fontAlgn="auto"/>
            <a:r>
              <a:rPr lang="zh-CN" altLang="en-US" sz="1050" strike="noStrike" noProof="1"/>
              <a:t>单击此处编辑母版文本样式</a:t>
            </a:r>
            <a:endParaRPr lang="zh-CN" altLang="en-US" strike="noStrike" noProof="1"/>
          </a:p>
        </p:txBody>
      </p:sp>
      <p:sp>
        <p:nvSpPr>
          <p:cNvPr id="3" name="日期占位符 2"/>
          <p:cNvSpPr>
            <a:spLocks noGrp="1"/>
          </p:cNvSpPr>
          <p:nvPr>
            <p:ph type="dt" sz="half" idx="10"/>
            <p:custDataLst>
              <p:tags r:id="rId5"/>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7"/>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2" name="矩形 11"/>
          <p:cNvSpPr/>
          <p:nvPr>
            <p:custDataLst>
              <p:tags r:id="rId2"/>
            </p:custDataLst>
          </p:nvPr>
        </p:nvSpPr>
        <p:spPr>
          <a:xfrm>
            <a:off x="0" y="958850"/>
            <a:ext cx="9144000" cy="49403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00" strike="noStrike" noProof="1">
              <a:sym typeface="+mn-ea"/>
            </a:endParaRPr>
          </a:p>
        </p:txBody>
      </p:sp>
      <p:pic>
        <p:nvPicPr>
          <p:cNvPr id="19460" name="图片 8" descr="C:\Users\kingsoft\Desktop\图片7副本.png图片7副本"/>
          <p:cNvPicPr>
            <a:picLocks noChangeAspect="1"/>
          </p:cNvPicPr>
          <p:nvPr>
            <p:custDataLst>
              <p:tags r:id="rId3"/>
            </p:custDataLst>
          </p:nvPr>
        </p:nvPicPr>
        <p:blipFill>
          <a:blip r:embed="rId4"/>
          <a:stretch>
            <a:fillRect/>
          </a:stretch>
        </p:blipFill>
        <p:spPr>
          <a:xfrm flipH="1">
            <a:off x="6321425" y="4916488"/>
            <a:ext cx="2822575" cy="982662"/>
          </a:xfrm>
          <a:prstGeom prst="rect">
            <a:avLst/>
          </a:prstGeom>
          <a:noFill/>
          <a:ln w="9525">
            <a:noFill/>
          </a:ln>
        </p:spPr>
      </p:pic>
      <p:pic>
        <p:nvPicPr>
          <p:cNvPr id="19461" name="图片 9" descr="C:\Users\kingsoft\Desktop\图片7副本.png图片7副本"/>
          <p:cNvPicPr>
            <a:picLocks noChangeAspect="1"/>
          </p:cNvPicPr>
          <p:nvPr>
            <p:custDataLst>
              <p:tags r:id="rId5"/>
            </p:custDataLst>
          </p:nvPr>
        </p:nvPicPr>
        <p:blipFill>
          <a:blip r:embed="rId6"/>
          <a:stretch>
            <a:fillRect/>
          </a:stretch>
        </p:blipFill>
        <p:spPr>
          <a:xfrm rot="-10800000" flipH="1">
            <a:off x="0" y="0"/>
            <a:ext cx="3535363" cy="1230313"/>
          </a:xfrm>
          <a:prstGeom prst="rect">
            <a:avLst/>
          </a:prstGeom>
          <a:noFill/>
          <a:ln w="9525">
            <a:noFill/>
          </a:ln>
        </p:spPr>
      </p:pic>
      <p:sp>
        <p:nvSpPr>
          <p:cNvPr id="2" name="标题 1"/>
          <p:cNvSpPr>
            <a:spLocks noGrp="1"/>
          </p:cNvSpPr>
          <p:nvPr>
            <p:ph type="title" hasCustomPrompt="1"/>
          </p:nvPr>
        </p:nvSpPr>
        <p:spPr>
          <a:xfrm>
            <a:off x="1142100" y="1339200"/>
            <a:ext cx="6858000" cy="2386800"/>
          </a:xfrm>
        </p:spPr>
        <p:txBody>
          <a:bodyPr anchor="b"/>
          <a:lstStyle>
            <a:lvl1pPr algn="ctr">
              <a:defRPr sz="4500" baseline="0">
                <a:solidFill>
                  <a:schemeClr val="tx1">
                    <a:lumMod val="85000"/>
                    <a:lumOff val="15000"/>
                  </a:schemeClr>
                </a:solidFill>
                <a:latin typeface="Arial" panose="020B0604020202020204" pitchFamily="34" charset="0"/>
                <a:ea typeface="微软雅黑" panose="020B0503020204020204" charset="-122"/>
              </a:defRPr>
            </a:lvl1pPr>
          </a:lstStyle>
          <a:p>
            <a:pPr fontAlgn="auto"/>
            <a:r>
              <a:rPr lang="zh-CN" altLang="en-US" strike="noStrike" noProof="1"/>
              <a:t>单击此处编辑标题</a:t>
            </a:r>
            <a:endParaRPr lang="zh-CN" altLang="en-US" strike="noStrike" noProof="1"/>
          </a:p>
        </p:txBody>
      </p:sp>
      <p:sp>
        <p:nvSpPr>
          <p:cNvPr id="7" name="文本占位符 6"/>
          <p:cNvSpPr>
            <a:spLocks noGrp="1"/>
          </p:cNvSpPr>
          <p:nvPr>
            <p:ph type="body" sz="quarter" idx="13"/>
          </p:nvPr>
        </p:nvSpPr>
        <p:spPr>
          <a:xfrm>
            <a:off x="1141810" y="3862800"/>
            <a:ext cx="6858000" cy="1656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fontAlgn="auto"/>
            <a:r>
              <a:rPr lang="zh-CN" altLang="en-US" strike="noStrike" noProof="1"/>
              <a:t>单击此处编辑母版文本样式</a:t>
            </a:r>
            <a:endParaRPr lang="zh-CN" altLang="en-US" strike="noStrike" noProof="1"/>
          </a:p>
        </p:txBody>
      </p:sp>
      <p:sp>
        <p:nvSpPr>
          <p:cNvPr id="3" name="日期占位符 2"/>
          <p:cNvSpPr>
            <a:spLocks noGrp="1"/>
          </p:cNvSpPr>
          <p:nvPr>
            <p:ph type="dt" sz="half" idx="10"/>
            <p:custDataLst>
              <p:tags r:id="rId7"/>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8"/>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9"/>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lstStyle/>
          <a:p>
            <a:pPr fontAlgn="base"/>
            <a:endParaRPr lang="zh-CN" altLang="en-US" strike="noStrike" noProof="1"/>
          </a:p>
        </p:txBody>
      </p:sp>
      <p:sp>
        <p:nvSpPr>
          <p:cNvPr id="5" name="灯片编号占位符 4"/>
          <p:cNvSpPr>
            <a:spLocks noGrp="1"/>
          </p:cNvSpPr>
          <p:nvPr>
            <p:ph type="sldNum" sz="quarter" idx="12"/>
          </p:nvPr>
        </p:nvSpPr>
        <p:spPr/>
        <p:txBody>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3075" name="图片 6"/>
          <p:cNvPicPr>
            <a:picLocks noChangeAspect="1"/>
          </p:cNvPicPr>
          <p:nvPr>
            <p:custDataLst>
              <p:tags r:id="rId2"/>
            </p:custDataLst>
          </p:nvPr>
        </p:nvPicPr>
        <p:blipFill>
          <a:blip r:embed="rId3"/>
          <a:stretch>
            <a:fillRect/>
          </a:stretch>
        </p:blipFill>
        <p:spPr>
          <a:xfrm>
            <a:off x="0" y="6176963"/>
            <a:ext cx="9144000" cy="1325562"/>
          </a:xfrm>
          <a:prstGeom prst="rect">
            <a:avLst/>
          </a:prstGeom>
          <a:noFill/>
          <a:ln w="9525">
            <a:noFill/>
          </a:ln>
        </p:spPr>
      </p:pic>
      <p:sp>
        <p:nvSpPr>
          <p:cNvPr id="2" name="标题 1"/>
          <p:cNvSpPr>
            <a:spLocks noGrp="1"/>
          </p:cNvSpPr>
          <p:nvPr>
            <p:ph type="title"/>
          </p:nvPr>
        </p:nvSpPr>
        <p:spPr>
          <a:xfrm>
            <a:off x="502412" y="443234"/>
            <a:ext cx="8139178" cy="441964"/>
          </a:xfrm>
        </p:spPr>
        <p:txBody>
          <a:bodyPr vert="horz" lIns="90000" tIns="46800" rIns="90000" bIns="46800" rtlCol="0" anchor="t" anchorCtr="0">
            <a:norm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内容占位符 2"/>
          <p:cNvSpPr>
            <a:spLocks noGrp="1"/>
          </p:cNvSpPr>
          <p:nvPr>
            <p:ph idx="1"/>
          </p:nvPr>
        </p:nvSpPr>
        <p:spPr>
          <a:xfrm>
            <a:off x="502412" y="952508"/>
            <a:ext cx="8139178" cy="5388907"/>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fontAlgn="auto"/>
            <a:r>
              <a:rPr strike="noStrike" noProof="1">
                <a:sym typeface="+mn-ea"/>
              </a:rPr>
              <a:t>单击此处编辑母版文本样式</a:t>
            </a:r>
            <a:endParaRPr strike="noStrike" noProof="1">
              <a:sym typeface="+mn-ea"/>
            </a:endParaRPr>
          </a:p>
          <a:p>
            <a:pPr lvl="1" fontAlgn="auto"/>
            <a:r>
              <a:rPr strike="noStrike" noProof="1">
                <a:sym typeface="+mn-ea"/>
              </a:rPr>
              <a:t>第二级</a:t>
            </a:r>
            <a:endParaRPr strike="noStrike" noProof="1">
              <a:sym typeface="+mn-ea"/>
            </a:endParaRPr>
          </a:p>
          <a:p>
            <a:pPr lvl="2" fontAlgn="auto"/>
            <a:r>
              <a:rPr strike="noStrike" noProof="1">
                <a:sym typeface="+mn-ea"/>
              </a:rPr>
              <a:t>第三级</a:t>
            </a:r>
            <a:endParaRPr strike="noStrike" noProof="1">
              <a:sym typeface="+mn-ea"/>
            </a:endParaRPr>
          </a:p>
          <a:p>
            <a:pPr lvl="3" fontAlgn="auto"/>
            <a:r>
              <a:rPr strike="noStrike" noProof="1">
                <a:sym typeface="+mn-ea"/>
              </a:rPr>
              <a:t>第四级</a:t>
            </a:r>
            <a:endParaRPr strike="noStrike" noProof="1">
              <a:sym typeface="+mn-ea"/>
            </a:endParaRPr>
          </a:p>
          <a:p>
            <a:pPr lvl="4" fontAlgn="auto"/>
            <a:r>
              <a:rPr strike="noStrike" noProof="1">
                <a:sym typeface="+mn-ea"/>
              </a:rPr>
              <a:t>第五级</a:t>
            </a:r>
            <a:endParaRPr strike="noStrike" noProof="1">
              <a:sym typeface="+mn-ea"/>
            </a:endParaRPr>
          </a:p>
        </p:txBody>
      </p:sp>
      <p:sp>
        <p:nvSpPr>
          <p:cNvPr id="4" name="日期占位符 3"/>
          <p:cNvSpPr>
            <a:spLocks noGrp="1"/>
          </p:cNvSpPr>
          <p:nvPr>
            <p:ph type="dt" sz="half" idx="10"/>
            <p:custDataLst>
              <p:tags r:id="rId4"/>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5"/>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6"/>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lstStyle/>
          <a:p>
            <a:pPr fontAlgn="base"/>
            <a:endParaRPr lang="zh-CN" altLang="en-US" strike="noStrike" noProof="1"/>
          </a:p>
        </p:txBody>
      </p:sp>
      <p:sp>
        <p:nvSpPr>
          <p:cNvPr id="5" name="灯片编号占位符 4"/>
          <p:cNvSpPr>
            <a:spLocks noGrp="1"/>
          </p:cNvSpPr>
          <p:nvPr>
            <p:ph type="sldNum" sz="quarter" idx="12"/>
          </p:nvPr>
        </p:nvSpPr>
        <p:spPr/>
        <p:txBody>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lstStyle/>
          <a:p>
            <a:pPr fontAlgn="base"/>
            <a:endParaRPr lang="zh-CN" altLang="en-US" strike="noStrike" noProof="1"/>
          </a:p>
        </p:txBody>
      </p:sp>
      <p:sp>
        <p:nvSpPr>
          <p:cNvPr id="5" name="灯片编号占位符 4"/>
          <p:cNvSpPr>
            <a:spLocks noGrp="1"/>
          </p:cNvSpPr>
          <p:nvPr>
            <p:ph type="sldNum" sz="quarter" idx="12"/>
          </p:nvPr>
        </p:nvSpPr>
        <p:spPr/>
        <p:txBody>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lstStyle/>
          <a:p>
            <a:pPr fontAlgn="base"/>
            <a:endParaRPr lang="zh-CN" altLang="en-US" strike="noStrike" noProof="1"/>
          </a:p>
        </p:txBody>
      </p:sp>
      <p:sp>
        <p:nvSpPr>
          <p:cNvPr id="5" name="灯片编号占位符 4"/>
          <p:cNvSpPr>
            <a:spLocks noGrp="1"/>
          </p:cNvSpPr>
          <p:nvPr>
            <p:ph type="sldNum" sz="quarter" idx="12"/>
          </p:nvPr>
        </p:nvSpPr>
        <p:spPr/>
        <p:txBody>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lstStyle/>
          <a:p>
            <a:pPr fontAlgn="base"/>
            <a:endParaRPr lang="zh-CN" altLang="en-US" strike="noStrike" noProof="1"/>
          </a:p>
        </p:txBody>
      </p:sp>
      <p:sp>
        <p:nvSpPr>
          <p:cNvPr id="5" name="灯片编号占位符 4"/>
          <p:cNvSpPr>
            <a:spLocks noGrp="1"/>
          </p:cNvSpPr>
          <p:nvPr>
            <p:ph type="sldNum" sz="quarter" idx="12"/>
          </p:nvPr>
        </p:nvSpPr>
        <p:spPr/>
        <p:txBody>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lstStyle/>
          <a:p>
            <a:pPr fontAlgn="base"/>
            <a:endParaRPr lang="zh-CN" altLang="en-US" strike="noStrike" noProof="1"/>
          </a:p>
        </p:txBody>
      </p:sp>
      <p:sp>
        <p:nvSpPr>
          <p:cNvPr id="5" name="灯片编号占位符 4"/>
          <p:cNvSpPr>
            <a:spLocks noGrp="1"/>
          </p:cNvSpPr>
          <p:nvPr>
            <p:ph type="sldNum" sz="quarter" idx="12"/>
          </p:nvPr>
        </p:nvSpPr>
        <p:spPr/>
        <p:txBody>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lstStyle/>
          <a:p>
            <a:pPr fontAlgn="base"/>
            <a:endParaRPr lang="zh-CN" altLang="en-US" strike="noStrike" noProof="1"/>
          </a:p>
        </p:txBody>
      </p:sp>
      <p:sp>
        <p:nvSpPr>
          <p:cNvPr id="5" name="灯片编号占位符 4"/>
          <p:cNvSpPr>
            <a:spLocks noGrp="1"/>
          </p:cNvSpPr>
          <p:nvPr>
            <p:ph type="sldNum" sz="quarter" idx="12"/>
          </p:nvPr>
        </p:nvSpPr>
        <p:spPr/>
        <p:txBody>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lstStyle/>
          <a:p>
            <a:pPr fontAlgn="base"/>
            <a:endParaRPr lang="zh-CN" altLang="en-US" strike="noStrike" noProof="1"/>
          </a:p>
        </p:txBody>
      </p:sp>
      <p:sp>
        <p:nvSpPr>
          <p:cNvPr id="5" name="灯片编号占位符 4"/>
          <p:cNvSpPr>
            <a:spLocks noGrp="1"/>
          </p:cNvSpPr>
          <p:nvPr>
            <p:ph type="sldNum" sz="quarter" idx="12"/>
          </p:nvPr>
        </p:nvSpPr>
        <p:spPr/>
        <p:txBody>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lstStyle/>
          <a:p>
            <a:pPr fontAlgn="base"/>
            <a:endParaRPr lang="zh-CN" altLang="en-US" strike="noStrike" noProof="1"/>
          </a:p>
        </p:txBody>
      </p:sp>
      <p:sp>
        <p:nvSpPr>
          <p:cNvPr id="5" name="灯片编号占位符 4"/>
          <p:cNvSpPr>
            <a:spLocks noGrp="1"/>
          </p:cNvSpPr>
          <p:nvPr>
            <p:ph type="sldNum" sz="quarter" idx="12"/>
          </p:nvPr>
        </p:nvSpPr>
        <p:spPr/>
        <p:txBody>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lstStyle/>
          <a:p>
            <a:pPr fontAlgn="base"/>
            <a:endParaRPr lang="zh-CN" altLang="en-US" strike="noStrike" noProof="1"/>
          </a:p>
        </p:txBody>
      </p:sp>
      <p:sp>
        <p:nvSpPr>
          <p:cNvPr id="5" name="灯片编号占位符 4"/>
          <p:cNvSpPr>
            <a:spLocks noGrp="1"/>
          </p:cNvSpPr>
          <p:nvPr>
            <p:ph type="sldNum" sz="quarter" idx="12"/>
          </p:nvPr>
        </p:nvSpPr>
        <p:spPr/>
        <p:txBody>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4099" name="图片 6"/>
          <p:cNvPicPr>
            <a:picLocks noChangeAspect="1"/>
          </p:cNvPicPr>
          <p:nvPr>
            <p:custDataLst>
              <p:tags r:id="rId2"/>
            </p:custDataLst>
          </p:nvPr>
        </p:nvPicPr>
        <p:blipFill>
          <a:blip r:embed="rId3"/>
          <a:stretch>
            <a:fillRect/>
          </a:stretch>
        </p:blipFill>
        <p:spPr>
          <a:xfrm>
            <a:off x="0" y="34925"/>
            <a:ext cx="9144000" cy="2047875"/>
          </a:xfrm>
          <a:prstGeom prst="rect">
            <a:avLst/>
          </a:prstGeom>
          <a:noFill/>
          <a:ln w="9525">
            <a:noFill/>
          </a:ln>
        </p:spPr>
      </p:pic>
      <p:sp>
        <p:nvSpPr>
          <p:cNvPr id="2" name="标题 1"/>
          <p:cNvSpPr>
            <a:spLocks noGrp="1"/>
          </p:cNvSpPr>
          <p:nvPr>
            <p:ph type="title" hasCustomPrompt="1"/>
          </p:nvPr>
        </p:nvSpPr>
        <p:spPr>
          <a:xfrm>
            <a:off x="3938615" y="2681555"/>
            <a:ext cx="2682787" cy="716508"/>
          </a:xfrm>
        </p:spPr>
        <p:txBody>
          <a:bodyPr lIns="90000" tIns="46800" rIns="90000" bIns="0" anchor="ctr" anchorCtr="0">
            <a:normAutofit/>
          </a:bodyPr>
          <a:lstStyle>
            <a:lvl1pPr algn="dist">
              <a:defRPr sz="3300" u="none" strike="noStrike" kern="1200" cap="none" spc="300" normalizeH="0" baseline="0">
                <a:solidFill>
                  <a:schemeClr val="accent1"/>
                </a:solidFill>
                <a:uFillTx/>
                <a:latin typeface="Arial" panose="020B0604020202020204" pitchFamily="34" charset="0"/>
                <a:ea typeface="汉仪旗黑-85S" panose="00020600040101010101" pitchFamily="18" charset="-122"/>
              </a:defRPr>
            </a:lvl1pPr>
          </a:lstStyle>
          <a:p>
            <a:pPr fontAlgn="auto"/>
            <a:r>
              <a:rPr lang="zh-CN" altLang="en-US" strike="noStrike" noProof="1"/>
              <a:t>编辑标题</a:t>
            </a:r>
            <a:endParaRPr lang="zh-CN" altLang="en-US" strike="noStrike" noProof="1"/>
          </a:p>
        </p:txBody>
      </p:sp>
      <p:sp>
        <p:nvSpPr>
          <p:cNvPr id="3" name="文本占位符 2"/>
          <p:cNvSpPr>
            <a:spLocks noGrp="1"/>
          </p:cNvSpPr>
          <p:nvPr>
            <p:ph type="body" idx="1" hasCustomPrompt="1"/>
          </p:nvPr>
        </p:nvSpPr>
        <p:spPr>
          <a:xfrm>
            <a:off x="3938615" y="3459937"/>
            <a:ext cx="2682788" cy="544296"/>
          </a:xfrm>
        </p:spPr>
        <p:txBody>
          <a:bodyPr lIns="90000" tIns="0" rIns="90000" bIns="46800">
            <a:normAutofit/>
          </a:bodyPr>
          <a:lstStyle>
            <a:lvl1pPr marL="0" indent="0" eaLnBrk="1" fontAlgn="auto" latinLnBrk="0" hangingPunct="1">
              <a:buNone/>
              <a:defRPr kumimoji="0" lang="zh-CN" altLang="en-US" sz="18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auto"/>
            <a:r>
              <a:rPr lang="zh-CN" altLang="en-US" strike="noStrike" noProof="1"/>
              <a:t>单击此处编辑文本</a:t>
            </a:r>
            <a:endParaRPr lang="zh-CN" altLang="en-US" strike="noStrike" noProof="1"/>
          </a:p>
        </p:txBody>
      </p:sp>
      <p:sp>
        <p:nvSpPr>
          <p:cNvPr id="4" name="日期占位符 3"/>
          <p:cNvSpPr>
            <a:spLocks noGrp="1"/>
          </p:cNvSpPr>
          <p:nvPr>
            <p:ph type="dt" sz="half" idx="10"/>
            <p:custDataLst>
              <p:tags r:id="rId4"/>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5"/>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6"/>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5123" name="图片 9" descr="C:\Users\kingsoft\Desktop\图片7副本.png图片7副本"/>
          <p:cNvPicPr>
            <a:picLocks noChangeAspect="1"/>
          </p:cNvPicPr>
          <p:nvPr>
            <p:custDataLst>
              <p:tags r:id="rId2"/>
            </p:custDataLst>
          </p:nvPr>
        </p:nvPicPr>
        <p:blipFill>
          <a:blip r:embed="rId3"/>
          <a:stretch>
            <a:fillRect/>
          </a:stretch>
        </p:blipFill>
        <p:spPr>
          <a:xfrm>
            <a:off x="-12700" y="5972175"/>
            <a:ext cx="2609850" cy="908050"/>
          </a:xfrm>
          <a:prstGeom prst="rect">
            <a:avLst/>
          </a:prstGeom>
          <a:noFill/>
          <a:ln w="9525">
            <a:noFill/>
          </a:ln>
        </p:spPr>
      </p:pic>
      <p:pic>
        <p:nvPicPr>
          <p:cNvPr id="5124" name="图片 10" descr="C:\Users\kingsoft\Desktop\图片7副本.png图片7副本"/>
          <p:cNvPicPr>
            <a:picLocks noChangeAspect="1"/>
          </p:cNvPicPr>
          <p:nvPr>
            <p:custDataLst>
              <p:tags r:id="rId4"/>
            </p:custDataLst>
          </p:nvPr>
        </p:nvPicPr>
        <p:blipFill>
          <a:blip r:embed="rId5"/>
          <a:stretch>
            <a:fillRect/>
          </a:stretch>
        </p:blipFill>
        <p:spPr>
          <a:xfrm flipH="1">
            <a:off x="6537325" y="5905500"/>
            <a:ext cx="2611438" cy="974725"/>
          </a:xfrm>
          <a:prstGeom prst="rect">
            <a:avLst/>
          </a:prstGeom>
          <a:noFill/>
          <a:ln w="9525">
            <a:noFill/>
          </a:ln>
        </p:spPr>
      </p:pic>
      <p:sp>
        <p:nvSpPr>
          <p:cNvPr id="2" name="标题 1"/>
          <p:cNvSpPr>
            <a:spLocks noGrp="1"/>
          </p:cNvSpPr>
          <p:nvPr>
            <p:ph type="title"/>
          </p:nvPr>
        </p:nvSpPr>
        <p:spPr>
          <a:xfrm>
            <a:off x="502412" y="443234"/>
            <a:ext cx="8139178"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内容占位符 2"/>
          <p:cNvSpPr>
            <a:spLocks noGrp="1"/>
          </p:cNvSpPr>
          <p:nvPr>
            <p:ph sz="half" idx="1"/>
          </p:nvPr>
        </p:nvSpPr>
        <p:spPr>
          <a:xfrm>
            <a:off x="502448" y="952508"/>
            <a:ext cx="3962432" cy="5388907"/>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fontAlgn="auto"/>
            <a:r>
              <a:rPr strike="noStrike" noProof="1">
                <a:sym typeface="+mn-ea"/>
              </a:rPr>
              <a:t>单击此处编辑母版文本样式</a:t>
            </a:r>
            <a:endParaRPr strike="noStrike" noProof="1">
              <a:sym typeface="+mn-ea"/>
            </a:endParaRPr>
          </a:p>
          <a:p>
            <a:pPr lvl="1" fontAlgn="auto"/>
            <a:r>
              <a:rPr strike="noStrike" noProof="1">
                <a:sym typeface="+mn-ea"/>
              </a:rPr>
              <a:t>第二级</a:t>
            </a:r>
            <a:endParaRPr strike="noStrike" noProof="1">
              <a:sym typeface="+mn-ea"/>
            </a:endParaRPr>
          </a:p>
          <a:p>
            <a:pPr lvl="2" fontAlgn="auto"/>
            <a:r>
              <a:rPr strike="noStrike" noProof="1">
                <a:sym typeface="+mn-ea"/>
              </a:rPr>
              <a:t>第三级</a:t>
            </a:r>
            <a:endParaRPr strike="noStrike" noProof="1">
              <a:sym typeface="+mn-ea"/>
            </a:endParaRPr>
          </a:p>
          <a:p>
            <a:pPr lvl="3" fontAlgn="auto"/>
            <a:r>
              <a:rPr strike="noStrike" noProof="1">
                <a:sym typeface="+mn-ea"/>
              </a:rPr>
              <a:t>第四级</a:t>
            </a:r>
            <a:endParaRPr strike="noStrike" noProof="1">
              <a:sym typeface="+mn-ea"/>
            </a:endParaRPr>
          </a:p>
          <a:p>
            <a:pPr lvl="4" fontAlgn="auto"/>
            <a:r>
              <a:rPr strike="noStrike" noProof="1">
                <a:sym typeface="+mn-ea"/>
              </a:rPr>
              <a:t>第五级</a:t>
            </a:r>
            <a:endParaRPr strike="noStrike" noProof="1">
              <a:sym typeface="+mn-ea"/>
            </a:endParaRPr>
          </a:p>
        </p:txBody>
      </p:sp>
      <p:sp>
        <p:nvSpPr>
          <p:cNvPr id="4" name="内容占位符 3"/>
          <p:cNvSpPr>
            <a:spLocks noGrp="1"/>
          </p:cNvSpPr>
          <p:nvPr>
            <p:ph sz="half" idx="2"/>
          </p:nvPr>
        </p:nvSpPr>
        <p:spPr>
          <a:xfrm>
            <a:off x="4679158" y="952508"/>
            <a:ext cx="3962432" cy="5388907"/>
          </a:xfrm>
        </p:spPr>
        <p:txBody>
          <a:bodyPr lIns="90000" tIns="46800" rIns="90000" bIns="46800">
            <a:normAutofit/>
          </a:bodyPr>
          <a:lstStyle>
            <a:lvl1pPr>
              <a:defRPr sz="1200" baseline="0">
                <a:solidFill>
                  <a:schemeClr val="tx1">
                    <a:lumMod val="85000"/>
                    <a:lumOff val="15000"/>
                  </a:schemeClr>
                </a:solidFill>
                <a:latin typeface="Arial" panose="020B0604020202020204" pitchFamily="34" charset="0"/>
                <a:ea typeface="微软雅黑" panose="020B0503020204020204" charset="-122"/>
              </a:defRPr>
            </a:lvl1pPr>
            <a:lvl2pPr>
              <a:defRPr sz="1200" baseline="0">
                <a:solidFill>
                  <a:schemeClr val="tx1">
                    <a:lumMod val="85000"/>
                    <a:lumOff val="15000"/>
                  </a:schemeClr>
                </a:solidFill>
                <a:latin typeface="Arial" panose="020B0604020202020204" pitchFamily="34" charset="0"/>
                <a:ea typeface="微软雅黑" panose="020B0503020204020204" charset="-122"/>
              </a:defRPr>
            </a:lvl2pPr>
            <a:lvl3pPr>
              <a:defRPr sz="1200" baseline="0">
                <a:solidFill>
                  <a:schemeClr val="tx1">
                    <a:lumMod val="85000"/>
                    <a:lumOff val="15000"/>
                  </a:schemeClr>
                </a:solidFill>
                <a:latin typeface="Arial" panose="020B0604020202020204" pitchFamily="34" charset="0"/>
                <a:ea typeface="微软雅黑" panose="020B0503020204020204" charset="-122"/>
              </a:defRPr>
            </a:lvl3pPr>
            <a:lvl4pPr>
              <a:defRPr sz="1200" baseline="0">
                <a:solidFill>
                  <a:schemeClr val="tx1">
                    <a:lumMod val="85000"/>
                    <a:lumOff val="15000"/>
                  </a:schemeClr>
                </a:solidFill>
                <a:latin typeface="Arial" panose="020B0604020202020204" pitchFamily="34" charset="0"/>
                <a:ea typeface="微软雅黑" panose="020B0503020204020204" charset="-122"/>
              </a:defRPr>
            </a:lvl4pPr>
            <a:lvl5pPr>
              <a:defRPr sz="1200"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5" name="日期占位符 4"/>
          <p:cNvSpPr>
            <a:spLocks noGrp="1"/>
          </p:cNvSpPr>
          <p:nvPr>
            <p:ph type="dt" sz="half" idx="10"/>
            <p:custDataLst>
              <p:tags r:id="rId6"/>
            </p:custDataLst>
          </p:nvPr>
        </p:nvSpPr>
        <p:spPr>
          <a:xfrm>
            <a:off x="660400" y="6350000"/>
            <a:ext cx="2024063" cy="315913"/>
          </a:xfrm>
          <a:prstGeom prst="rect">
            <a:avLst/>
          </a:prstGeom>
        </p:spPr>
        <p:txBody>
          <a:bodyPr vert="horz" lIns="91440" tIns="45720" rIns="91440" bIns="45720" rtlCol="0" anchor="ctr">
            <a:normAutofit/>
          </a:bodyPr>
          <a:lstStyle>
            <a:lvl1pPr>
              <a:defRPr baseline="0">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6" name="页脚占位符 5"/>
          <p:cNvSpPr>
            <a:spLocks noGrp="1"/>
          </p:cNvSpPr>
          <p:nvPr>
            <p:ph type="ftr" sz="quarter" idx="11"/>
            <p:custDataLst>
              <p:tags r:id="rId7"/>
            </p:custDataLst>
          </p:nvPr>
        </p:nvSpPr>
        <p:spPr>
          <a:xfrm>
            <a:off x="3087688" y="6350000"/>
            <a:ext cx="2968625" cy="315913"/>
          </a:xfrm>
          <a:prstGeom prst="rect">
            <a:avLst/>
          </a:prstGeom>
        </p:spPr>
        <p:txBody>
          <a:bodyPr vert="horz" lIns="91440" tIns="45720" rIns="91440" bIns="45720" rtlCol="0" anchor="ctr">
            <a:normAutofit/>
          </a:bodyPr>
          <a:lstStyle>
            <a:lvl1pPr>
              <a:defRPr baseline="0">
                <a:latin typeface="Arial" panose="020B0604020202020204" pitchFamily="34" charset="0"/>
                <a:ea typeface="微软雅黑" panose="020B0503020204020204" charset="-122"/>
              </a:defRPr>
            </a:lvl1pPr>
          </a:lstStyle>
          <a:p>
            <a:pPr fontAlgn="base"/>
            <a:endParaRPr lang="zh-CN" altLang="en-US" strike="noStrike" noProof="1"/>
          </a:p>
        </p:txBody>
      </p:sp>
      <p:sp>
        <p:nvSpPr>
          <p:cNvPr id="7" name="灯片编号占位符 6"/>
          <p:cNvSpPr>
            <a:spLocks noGrp="1"/>
          </p:cNvSpPr>
          <p:nvPr>
            <p:ph type="sldNum" sz="quarter" idx="12"/>
            <p:custDataLst>
              <p:tags r:id="rId8"/>
            </p:custDataLst>
          </p:nvPr>
        </p:nvSpPr>
        <p:spPr>
          <a:xfrm>
            <a:off x="6457950" y="6350000"/>
            <a:ext cx="2025650" cy="315913"/>
          </a:xfrm>
          <a:prstGeom prst="rect">
            <a:avLst/>
          </a:prstGeom>
        </p:spPr>
        <p:txBody>
          <a:bodyPr vert="horz" lIns="91440" tIns="45720" rIns="91440" bIns="45720" rtlCol="0" anchor="ctr">
            <a:normAutofit/>
          </a:bodyPr>
          <a:lstStyle>
            <a:lvl1pPr>
              <a:defRPr baseline="0">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6147" name="图片 9" descr="C:\Users\kingsoft\Desktop\图片7副本.png图片7副本"/>
          <p:cNvPicPr>
            <a:picLocks noChangeAspect="1"/>
          </p:cNvPicPr>
          <p:nvPr>
            <p:custDataLst>
              <p:tags r:id="rId2"/>
            </p:custDataLst>
          </p:nvPr>
        </p:nvPicPr>
        <p:blipFill>
          <a:blip r:embed="rId3"/>
          <a:stretch>
            <a:fillRect/>
          </a:stretch>
        </p:blipFill>
        <p:spPr>
          <a:xfrm flipH="1">
            <a:off x="6537325" y="5905500"/>
            <a:ext cx="2611438" cy="974725"/>
          </a:xfrm>
          <a:prstGeom prst="rect">
            <a:avLst/>
          </a:prstGeom>
          <a:noFill/>
          <a:ln w="9525">
            <a:noFill/>
          </a:ln>
        </p:spPr>
      </p:pic>
      <p:pic>
        <p:nvPicPr>
          <p:cNvPr id="6148" name="图片 10" descr="C:\Users\kingsoft\Desktop\图片7副本.png图片7副本"/>
          <p:cNvPicPr>
            <a:picLocks noChangeAspect="1"/>
          </p:cNvPicPr>
          <p:nvPr>
            <p:custDataLst>
              <p:tags r:id="rId4"/>
            </p:custDataLst>
          </p:nvPr>
        </p:nvPicPr>
        <p:blipFill>
          <a:blip r:embed="rId5"/>
          <a:stretch>
            <a:fillRect/>
          </a:stretch>
        </p:blipFill>
        <p:spPr>
          <a:xfrm>
            <a:off x="-12700" y="5972175"/>
            <a:ext cx="2609850" cy="908050"/>
          </a:xfrm>
          <a:prstGeom prst="rect">
            <a:avLst/>
          </a:prstGeom>
          <a:noFill/>
          <a:ln w="9525">
            <a:noFill/>
          </a:ln>
        </p:spPr>
      </p:pic>
      <p:sp>
        <p:nvSpPr>
          <p:cNvPr id="2" name="标题 1"/>
          <p:cNvSpPr>
            <a:spLocks noGrp="1"/>
          </p:cNvSpPr>
          <p:nvPr>
            <p:ph type="title"/>
          </p:nvPr>
        </p:nvSpPr>
        <p:spPr>
          <a:xfrm>
            <a:off x="502412" y="443234"/>
            <a:ext cx="8139178"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文本占位符 2"/>
          <p:cNvSpPr>
            <a:spLocks noGrp="1"/>
          </p:cNvSpPr>
          <p:nvPr>
            <p:ph type="body" idx="1" hasCustomPrompt="1"/>
          </p:nvPr>
        </p:nvSpPr>
        <p:spPr>
          <a:xfrm>
            <a:off x="502448" y="952508"/>
            <a:ext cx="3962432" cy="381003"/>
          </a:xfrm>
        </p:spPr>
        <p:txBody>
          <a:bodyPr lIns="90000" tIns="46800" rIns="90000" bIns="46800" anchor="t" anchorCtr="0">
            <a:norm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zh-CN" altLang="en-US" strike="noStrike" noProof="1"/>
              <a:t>单击此处编辑文本</a:t>
            </a:r>
            <a:endParaRPr lang="zh-CN" altLang="en-US" strike="noStrike" noProof="1"/>
          </a:p>
        </p:txBody>
      </p:sp>
      <p:sp>
        <p:nvSpPr>
          <p:cNvPr id="4" name="内容占位符 3"/>
          <p:cNvSpPr>
            <a:spLocks noGrp="1"/>
          </p:cNvSpPr>
          <p:nvPr>
            <p:ph sz="half" idx="2"/>
          </p:nvPr>
        </p:nvSpPr>
        <p:spPr>
          <a:xfrm>
            <a:off x="502444" y="1406525"/>
            <a:ext cx="3962400" cy="4934752"/>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fontAlgn="auto"/>
            <a:r>
              <a:rPr strike="noStrike" noProof="1">
                <a:sym typeface="+mn-ea"/>
              </a:rPr>
              <a:t>单击此处编辑母版文本样式</a:t>
            </a:r>
            <a:endParaRPr strike="noStrike" noProof="1">
              <a:sym typeface="+mn-ea"/>
            </a:endParaRPr>
          </a:p>
          <a:p>
            <a:pPr lvl="1" fontAlgn="auto"/>
            <a:r>
              <a:rPr strike="noStrike" noProof="1">
                <a:sym typeface="+mn-ea"/>
              </a:rPr>
              <a:t>第二级</a:t>
            </a:r>
            <a:endParaRPr strike="noStrike" noProof="1">
              <a:sym typeface="+mn-ea"/>
            </a:endParaRPr>
          </a:p>
          <a:p>
            <a:pPr lvl="2" fontAlgn="auto"/>
            <a:r>
              <a:rPr strike="noStrike" noProof="1">
                <a:sym typeface="+mn-ea"/>
              </a:rPr>
              <a:t>第三级</a:t>
            </a:r>
            <a:endParaRPr strike="noStrike" noProof="1">
              <a:sym typeface="+mn-ea"/>
            </a:endParaRPr>
          </a:p>
          <a:p>
            <a:pPr lvl="3" fontAlgn="auto"/>
            <a:r>
              <a:rPr strike="noStrike" noProof="1">
                <a:sym typeface="+mn-ea"/>
              </a:rPr>
              <a:t>第四级</a:t>
            </a:r>
            <a:endParaRPr strike="noStrike" noProof="1">
              <a:sym typeface="+mn-ea"/>
            </a:endParaRPr>
          </a:p>
          <a:p>
            <a:pPr lvl="4" fontAlgn="auto"/>
            <a:r>
              <a:rPr strike="noStrike" noProof="1">
                <a:sym typeface="+mn-ea"/>
              </a:rPr>
              <a:t>第五级</a:t>
            </a:r>
            <a:endParaRPr strike="noStrike" noProof="1">
              <a:sym typeface="+mn-ea"/>
            </a:endParaRPr>
          </a:p>
        </p:txBody>
      </p:sp>
      <p:sp>
        <p:nvSpPr>
          <p:cNvPr id="5" name="文本占位符 4"/>
          <p:cNvSpPr>
            <a:spLocks noGrp="1"/>
          </p:cNvSpPr>
          <p:nvPr>
            <p:ph type="body" sz="quarter" idx="3" hasCustomPrompt="1"/>
          </p:nvPr>
        </p:nvSpPr>
        <p:spPr>
          <a:xfrm>
            <a:off x="4676813" y="952508"/>
            <a:ext cx="3962432" cy="381003"/>
          </a:xfrm>
        </p:spPr>
        <p:txBody>
          <a:bodyPr vert="horz" lIns="90000" tIns="46800" rIns="90000" bIns="468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strike="noStrike" noProof="1">
                <a:sym typeface="+mn-ea"/>
              </a:rPr>
              <a:t>单击此处编辑文本</a:t>
            </a:r>
            <a:endParaRPr strike="noStrike" noProof="1">
              <a:sym typeface="+mn-ea"/>
            </a:endParaRPr>
          </a:p>
        </p:txBody>
      </p:sp>
      <p:sp>
        <p:nvSpPr>
          <p:cNvPr id="6" name="内容占位符 5"/>
          <p:cNvSpPr>
            <a:spLocks noGrp="1"/>
          </p:cNvSpPr>
          <p:nvPr>
            <p:ph sz="quarter" idx="4"/>
          </p:nvPr>
        </p:nvSpPr>
        <p:spPr>
          <a:xfrm>
            <a:off x="4676813" y="1406525"/>
            <a:ext cx="3962432" cy="4934752"/>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fontAlgn="auto"/>
            <a:r>
              <a:rPr strike="noStrike" noProof="1">
                <a:sym typeface="+mn-ea"/>
              </a:rPr>
              <a:t>单击此处编辑母版文本样式</a:t>
            </a:r>
            <a:endParaRPr strike="noStrike" noProof="1">
              <a:sym typeface="+mn-ea"/>
            </a:endParaRPr>
          </a:p>
          <a:p>
            <a:pPr lvl="1" fontAlgn="auto"/>
            <a:r>
              <a:rPr strike="noStrike" noProof="1">
                <a:sym typeface="+mn-ea"/>
              </a:rPr>
              <a:t>第二级</a:t>
            </a:r>
            <a:endParaRPr strike="noStrike" noProof="1">
              <a:sym typeface="+mn-ea"/>
            </a:endParaRPr>
          </a:p>
          <a:p>
            <a:pPr lvl="2" fontAlgn="auto"/>
            <a:r>
              <a:rPr strike="noStrike" noProof="1">
                <a:sym typeface="+mn-ea"/>
              </a:rPr>
              <a:t>第三级</a:t>
            </a:r>
            <a:endParaRPr strike="noStrike" noProof="1">
              <a:sym typeface="+mn-ea"/>
            </a:endParaRPr>
          </a:p>
          <a:p>
            <a:pPr lvl="3" fontAlgn="auto"/>
            <a:r>
              <a:rPr strike="noStrike" noProof="1">
                <a:sym typeface="+mn-ea"/>
              </a:rPr>
              <a:t>第四级</a:t>
            </a:r>
            <a:endParaRPr strike="noStrike" noProof="1">
              <a:sym typeface="+mn-ea"/>
            </a:endParaRPr>
          </a:p>
          <a:p>
            <a:pPr lvl="4" fontAlgn="auto"/>
            <a:r>
              <a:rPr strike="noStrike" noProof="1">
                <a:sym typeface="+mn-ea"/>
              </a:rPr>
              <a:t>第五级</a:t>
            </a:r>
            <a:endParaRPr strike="noStrike" noProof="1">
              <a:sym typeface="+mn-ea"/>
            </a:endParaRPr>
          </a:p>
        </p:txBody>
      </p:sp>
      <p:sp>
        <p:nvSpPr>
          <p:cNvPr id="7" name="日期占位符 6"/>
          <p:cNvSpPr>
            <a:spLocks noGrp="1"/>
          </p:cNvSpPr>
          <p:nvPr>
            <p:ph type="dt" sz="half" idx="10"/>
            <p:custDataLst>
              <p:tags r:id="rId6"/>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8" name="页脚占位符 7"/>
          <p:cNvSpPr>
            <a:spLocks noGrp="1"/>
          </p:cNvSpPr>
          <p:nvPr>
            <p:ph type="ftr" sz="quarter" idx="11"/>
            <p:custDataLst>
              <p:tags r:id="rId7"/>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9" name="灯片编号占位符 8"/>
          <p:cNvSpPr>
            <a:spLocks noGrp="1"/>
          </p:cNvSpPr>
          <p:nvPr>
            <p:ph type="sldNum" sz="quarter" idx="12"/>
            <p:custDataLst>
              <p:tags r:id="rId8"/>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grpSp>
        <p:nvGrpSpPr>
          <p:cNvPr id="7171" name="组合 7"/>
          <p:cNvGrpSpPr/>
          <p:nvPr/>
        </p:nvGrpSpPr>
        <p:grpSpPr>
          <a:xfrm>
            <a:off x="0" y="-15875"/>
            <a:ext cx="2736850" cy="6858000"/>
            <a:chOff x="0" y="-15482"/>
            <a:chExt cx="3649343" cy="6857999"/>
          </a:xfrm>
        </p:grpSpPr>
        <p:pic>
          <p:nvPicPr>
            <p:cNvPr id="7172" name="图片 8"/>
            <p:cNvPicPr>
              <a:picLocks noChangeAspect="1"/>
            </p:cNvPicPr>
            <p:nvPr userDrawn="1">
              <p:custDataLst>
                <p:tags r:id="rId2"/>
              </p:custDataLst>
            </p:nvPr>
          </p:nvPicPr>
          <p:blipFill>
            <a:blip r:embed="rId3"/>
            <a:stretch>
              <a:fillRect/>
            </a:stretch>
          </p:blipFill>
          <p:spPr>
            <a:xfrm rot="-5400000">
              <a:off x="-1596587" y="1596587"/>
              <a:ext cx="6842517" cy="3649343"/>
            </a:xfrm>
            <a:prstGeom prst="rect">
              <a:avLst/>
            </a:prstGeom>
            <a:noFill/>
            <a:ln w="9525">
              <a:noFill/>
            </a:ln>
          </p:spPr>
        </p:pic>
        <p:pic>
          <p:nvPicPr>
            <p:cNvPr id="7173" name="图片 9"/>
            <p:cNvPicPr>
              <a:picLocks noChangeAspect="1"/>
            </p:cNvPicPr>
            <p:nvPr userDrawn="1">
              <p:custDataLst>
                <p:tags r:id="rId4"/>
              </p:custDataLst>
            </p:nvPr>
          </p:nvPicPr>
          <p:blipFill>
            <a:blip r:embed="rId5"/>
            <a:stretch>
              <a:fillRect/>
            </a:stretch>
          </p:blipFill>
          <p:spPr>
            <a:xfrm rot="5400000">
              <a:off x="-2338959" y="2323477"/>
              <a:ext cx="6857999" cy="2180082"/>
            </a:xfrm>
            <a:prstGeom prst="rect">
              <a:avLst/>
            </a:prstGeom>
            <a:noFill/>
            <a:ln w="9525">
              <a:noFill/>
            </a:ln>
          </p:spPr>
        </p:pic>
      </p:grpSp>
      <p:grpSp>
        <p:nvGrpSpPr>
          <p:cNvPr id="7174" name="组合 10"/>
          <p:cNvGrpSpPr/>
          <p:nvPr/>
        </p:nvGrpSpPr>
        <p:grpSpPr>
          <a:xfrm rot="10800000">
            <a:off x="6407150" y="15875"/>
            <a:ext cx="2736850" cy="6858000"/>
            <a:chOff x="0" y="-15482"/>
            <a:chExt cx="3649343" cy="6857999"/>
          </a:xfrm>
        </p:grpSpPr>
        <p:pic>
          <p:nvPicPr>
            <p:cNvPr id="7175" name="图片 11"/>
            <p:cNvPicPr>
              <a:picLocks noChangeAspect="1"/>
            </p:cNvPicPr>
            <p:nvPr userDrawn="1">
              <p:custDataLst>
                <p:tags r:id="rId6"/>
              </p:custDataLst>
            </p:nvPr>
          </p:nvPicPr>
          <p:blipFill>
            <a:blip r:embed="rId3"/>
            <a:stretch>
              <a:fillRect/>
            </a:stretch>
          </p:blipFill>
          <p:spPr>
            <a:xfrm rot="-5400000">
              <a:off x="-1596587" y="1596587"/>
              <a:ext cx="6842517" cy="3649343"/>
            </a:xfrm>
            <a:prstGeom prst="rect">
              <a:avLst/>
            </a:prstGeom>
            <a:noFill/>
            <a:ln w="9525">
              <a:noFill/>
            </a:ln>
          </p:spPr>
        </p:pic>
        <p:pic>
          <p:nvPicPr>
            <p:cNvPr id="7176" name="图片 12"/>
            <p:cNvPicPr>
              <a:picLocks noChangeAspect="1"/>
            </p:cNvPicPr>
            <p:nvPr userDrawn="1">
              <p:custDataLst>
                <p:tags r:id="rId7"/>
              </p:custDataLst>
            </p:nvPr>
          </p:nvPicPr>
          <p:blipFill>
            <a:blip r:embed="rId5"/>
            <a:stretch>
              <a:fillRect/>
            </a:stretch>
          </p:blipFill>
          <p:spPr>
            <a:xfrm rot="5400000">
              <a:off x="-2338959" y="2323477"/>
              <a:ext cx="6857999" cy="2180082"/>
            </a:xfrm>
            <a:prstGeom prst="rect">
              <a:avLst/>
            </a:prstGeom>
            <a:noFill/>
            <a:ln w="9525">
              <a:noFill/>
            </a:ln>
          </p:spPr>
        </p:pic>
      </p:grpSp>
      <p:sp>
        <p:nvSpPr>
          <p:cNvPr id="14" name="矩形: 圆角 13"/>
          <p:cNvSpPr/>
          <p:nvPr>
            <p:custDataLst>
              <p:tags r:id="rId8"/>
            </p:custDataLst>
          </p:nvPr>
        </p:nvSpPr>
        <p:spPr>
          <a:xfrm>
            <a:off x="4229100" y="1484313"/>
            <a:ext cx="685800" cy="47625"/>
          </a:xfrm>
          <a:prstGeom prst="roundRect">
            <a:avLst>
              <a:gd name="adj" fmla="val 50000"/>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0" strike="noStrike" noProof="1"/>
          </a:p>
        </p:txBody>
      </p:sp>
      <p:sp>
        <p:nvSpPr>
          <p:cNvPr id="2" name="标题 1"/>
          <p:cNvSpPr>
            <a:spLocks noGrp="1"/>
          </p:cNvSpPr>
          <p:nvPr>
            <p:ph type="title"/>
          </p:nvPr>
        </p:nvSpPr>
        <p:spPr/>
        <p:txBody>
          <a:bodyPr vert="horz" lIns="90000" tIns="46800" rIns="90000" bIns="46800" rtlCol="0" anchor="t" anchorCtr="0">
            <a:normAutofit/>
          </a:bodyPr>
          <a:lstStyle>
            <a:lvl1pPr marL="0" marR="0" lvl="0" algn="ctr"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日期占位符 2"/>
          <p:cNvSpPr>
            <a:spLocks noGrp="1"/>
          </p:cNvSpPr>
          <p:nvPr>
            <p:ph type="dt" sz="half" idx="10"/>
            <p:custDataLst>
              <p:tags r:id="rId9"/>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10"/>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11"/>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3" name="页脚占位符 2"/>
          <p:cNvSpPr>
            <a:spLocks noGrp="1"/>
          </p:cNvSpPr>
          <p:nvPr>
            <p:ph type="ftr" sz="quarter" idx="11"/>
            <p:custDataLst>
              <p:tags r:id="rId3"/>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4" name="灯片编号占位符 3"/>
          <p:cNvSpPr>
            <a:spLocks noGrp="1"/>
          </p:cNvSpPr>
          <p:nvPr>
            <p:ph type="sldNum" sz="quarter" idx="12"/>
            <p:custDataLst>
              <p:tags r:id="rId4"/>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9219" name="图片 8" descr="C:\Users\kingsoft\Desktop\图片7副本.png图片7副本"/>
          <p:cNvPicPr>
            <a:picLocks noChangeAspect="1"/>
          </p:cNvPicPr>
          <p:nvPr>
            <p:custDataLst>
              <p:tags r:id="rId2"/>
            </p:custDataLst>
          </p:nvPr>
        </p:nvPicPr>
        <p:blipFill>
          <a:blip r:embed="rId3"/>
          <a:stretch>
            <a:fillRect/>
          </a:stretch>
        </p:blipFill>
        <p:spPr>
          <a:xfrm flipH="1">
            <a:off x="6173788" y="5327650"/>
            <a:ext cx="2970212" cy="1530350"/>
          </a:xfrm>
          <a:prstGeom prst="rect">
            <a:avLst/>
          </a:prstGeom>
          <a:noFill/>
          <a:ln w="9525">
            <a:noFill/>
          </a:ln>
        </p:spPr>
      </p:pic>
      <p:sp>
        <p:nvSpPr>
          <p:cNvPr id="2" name="标题 1"/>
          <p:cNvSpPr>
            <a:spLocks noGrp="1"/>
          </p:cNvSpPr>
          <p:nvPr>
            <p:ph type="title"/>
          </p:nvPr>
        </p:nvSpPr>
        <p:spPr>
          <a:xfrm>
            <a:off x="502448" y="443234"/>
            <a:ext cx="8139178"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图片占位符 2"/>
          <p:cNvSpPr>
            <a:spLocks noGrp="1"/>
          </p:cNvSpPr>
          <p:nvPr>
            <p:ph type="pic" idx="1"/>
          </p:nvPr>
        </p:nvSpPr>
        <p:spPr>
          <a:xfrm>
            <a:off x="502448" y="952508"/>
            <a:ext cx="3962432" cy="5388907"/>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fontAlgn="auto"/>
            <a:endParaRPr strike="noStrike" noProof="1">
              <a:sym typeface="+mn-ea"/>
            </a:endParaRPr>
          </a:p>
        </p:txBody>
      </p:sp>
      <p:sp>
        <p:nvSpPr>
          <p:cNvPr id="4" name="文本占位符 3"/>
          <p:cNvSpPr>
            <a:spLocks noGrp="1"/>
          </p:cNvSpPr>
          <p:nvPr>
            <p:ph type="body" sz="half" idx="2"/>
          </p:nvPr>
        </p:nvSpPr>
        <p:spPr>
          <a:xfrm>
            <a:off x="4679194" y="952508"/>
            <a:ext cx="3962432" cy="5388907"/>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fontAlgn="auto"/>
            <a:r>
              <a:rPr strike="noStrike" noProof="1">
                <a:sym typeface="+mn-ea"/>
              </a:rPr>
              <a:t>单击此处编辑母版文本样式</a:t>
            </a:r>
            <a:endParaRPr strike="noStrike" noProof="1">
              <a:sym typeface="+mn-ea"/>
            </a:endParaRPr>
          </a:p>
        </p:txBody>
      </p:sp>
      <p:sp>
        <p:nvSpPr>
          <p:cNvPr id="5" name="日期占位符 4"/>
          <p:cNvSpPr>
            <a:spLocks noGrp="1"/>
          </p:cNvSpPr>
          <p:nvPr>
            <p:ph type="dt" sz="half" idx="10"/>
            <p:custDataLst>
              <p:tags r:id="rId4"/>
            </p:custDataLst>
          </p:nvPr>
        </p:nvSpPr>
        <p:spPr>
          <a:xfrm>
            <a:off x="660400" y="6350000"/>
            <a:ext cx="2024063" cy="315913"/>
          </a:xfrm>
          <a:prstGeom prst="rect">
            <a:avLst/>
          </a:prstGeom>
        </p:spPr>
        <p:txBody>
          <a:bodyPr vert="horz" lIns="91440" tIns="45720" rIns="91440" bIns="45720" rtlCol="0" anchor="ctr">
            <a:normAutofit/>
          </a:bodyPr>
          <a:lstStyle/>
          <a:p>
            <a:pPr fontAlgn="base"/>
            <a:fld id="{9EFD9D74-47D9-4702-A33C-335B63B48DBF}"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6" name="页脚占位符 5"/>
          <p:cNvSpPr>
            <a:spLocks noGrp="1"/>
          </p:cNvSpPr>
          <p:nvPr>
            <p:ph type="ftr" sz="quarter" idx="11"/>
            <p:custDataLst>
              <p:tags r:id="rId5"/>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7" name="灯片编号占位符 6"/>
          <p:cNvSpPr>
            <a:spLocks noGrp="1"/>
          </p:cNvSpPr>
          <p:nvPr>
            <p:ph type="sldNum" sz="quarter" idx="12"/>
            <p:custDataLst>
              <p:tags r:id="rId6"/>
            </p:custDataLst>
          </p:nvPr>
        </p:nvSpPr>
        <p:spPr>
          <a:xfrm>
            <a:off x="6457950" y="6350000"/>
            <a:ext cx="2025650" cy="315913"/>
          </a:xfrm>
          <a:prstGeom prst="rect">
            <a:avLst/>
          </a:prstGeom>
        </p:spPr>
        <p:txBody>
          <a:bodyPr vert="horz" lIns="91440" tIns="45720" rIns="91440" bIns="45720" rtlCol="0" anchor="ctr">
            <a:normAutofit/>
          </a:bodyPr>
          <a:lstStyle/>
          <a:p>
            <a:pPr fontAlgn="base"/>
            <a:fld id="{FABC47A4-756D-490B-A52F-7D9E2C9FC05F}"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10243" name="图片 6"/>
          <p:cNvPicPr>
            <a:picLocks noChangeAspect="1"/>
          </p:cNvPicPr>
          <p:nvPr>
            <p:custDataLst>
              <p:tags r:id="rId2"/>
            </p:custDataLst>
          </p:nvPr>
        </p:nvPicPr>
        <p:blipFill>
          <a:blip r:embed="rId3"/>
          <a:stretch>
            <a:fillRect/>
          </a:stretch>
        </p:blipFill>
        <p:spPr>
          <a:xfrm rot="5400000">
            <a:off x="-2533650" y="2809875"/>
            <a:ext cx="5143500" cy="1238250"/>
          </a:xfrm>
          <a:prstGeom prst="rect">
            <a:avLst/>
          </a:prstGeom>
          <a:noFill/>
          <a:ln w="9525">
            <a:noFill/>
          </a:ln>
        </p:spPr>
      </p:pic>
      <p:pic>
        <p:nvPicPr>
          <p:cNvPr id="10244" name="图片 8" descr="C:\Users\kingsoft\Desktop\图片7副本.png图片7副本"/>
          <p:cNvPicPr>
            <a:picLocks noChangeAspect="1"/>
          </p:cNvPicPr>
          <p:nvPr>
            <p:custDataLst>
              <p:tags r:id="rId4"/>
            </p:custDataLst>
          </p:nvPr>
        </p:nvPicPr>
        <p:blipFill>
          <a:blip r:embed="rId5"/>
          <a:stretch>
            <a:fillRect/>
          </a:stretch>
        </p:blipFill>
        <p:spPr>
          <a:xfrm flipH="1">
            <a:off x="6173788" y="5327650"/>
            <a:ext cx="2970212" cy="1530350"/>
          </a:xfrm>
          <a:prstGeom prst="rect">
            <a:avLst/>
          </a:prstGeom>
          <a:noFill/>
          <a:ln w="9525">
            <a:noFill/>
          </a:ln>
        </p:spPr>
      </p:pic>
      <p:sp>
        <p:nvSpPr>
          <p:cNvPr id="2" name="竖排标题 1"/>
          <p:cNvSpPr>
            <a:spLocks noGrp="1"/>
          </p:cNvSpPr>
          <p:nvPr>
            <p:ph type="title" orient="vert"/>
          </p:nvPr>
        </p:nvSpPr>
        <p:spPr>
          <a:xfrm>
            <a:off x="7928351" y="952508"/>
            <a:ext cx="713238"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竖排文字占位符 2"/>
          <p:cNvSpPr>
            <a:spLocks noGrp="1"/>
          </p:cNvSpPr>
          <p:nvPr>
            <p:ph type="body" orient="vert" idx="1"/>
          </p:nvPr>
        </p:nvSpPr>
        <p:spPr>
          <a:xfrm>
            <a:off x="502444" y="952500"/>
            <a:ext cx="7371076" cy="5388907"/>
          </a:xfrm>
        </p:spPr>
        <p:txBody>
          <a:bodyPr vert="eaVert"/>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4" name="日期占位符 3"/>
          <p:cNvSpPr>
            <a:spLocks noGrp="1"/>
          </p:cNvSpPr>
          <p:nvPr>
            <p:ph type="dt" sz="half" idx="10"/>
            <p:custDataLst>
              <p:tags r:id="rId6"/>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7"/>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8"/>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5" Type="http://schemas.openxmlformats.org/officeDocument/2006/relationships/theme" Target="../theme/theme1.xml"/><Relationship Id="rId34" Type="http://schemas.openxmlformats.org/officeDocument/2006/relationships/tags" Target="../tags/tag95.xml"/><Relationship Id="rId33" Type="http://schemas.openxmlformats.org/officeDocument/2006/relationships/tags" Target="../tags/tag94.xml"/><Relationship Id="rId32" Type="http://schemas.openxmlformats.org/officeDocument/2006/relationships/tags" Target="../tags/tag93.xml"/><Relationship Id="rId31" Type="http://schemas.openxmlformats.org/officeDocument/2006/relationships/tags" Target="../tags/tag92.xml"/><Relationship Id="rId30" Type="http://schemas.openxmlformats.org/officeDocument/2006/relationships/tags" Target="../tags/tag91.xml"/><Relationship Id="rId3" Type="http://schemas.openxmlformats.org/officeDocument/2006/relationships/slideLayout" Target="../slideLayouts/slideLayout3.xml"/><Relationship Id="rId29" Type="http://schemas.openxmlformats.org/officeDocument/2006/relationships/tags" Target="../tags/tag90.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custDataLst>
              <p:tags r:id="rId29"/>
            </p:custDataLst>
          </p:nvPr>
        </p:nvSpPr>
        <p:spPr>
          <a:xfrm>
            <a:off x="501650" y="442913"/>
            <a:ext cx="8140700" cy="442912"/>
          </a:xfrm>
          <a:prstGeom prst="rect">
            <a:avLst/>
          </a:prstGeom>
          <a:noFill/>
          <a:ln w="9525">
            <a:noFill/>
          </a:ln>
        </p:spPr>
        <p:txBody>
          <a:bodyPr vert="horz" lIns="90000" tIns="46800" rIns="90000" bIns="46800" anchor="t"/>
          <a:lstStyle/>
          <a:p>
            <a:pPr lvl="0"/>
            <a:r>
              <a:rPr lang="zh-CN" altLang="en-US" dirty="0"/>
              <a:t>单击此处编辑母版标题样式</a:t>
            </a:r>
            <a:endParaRPr lang="zh-CN" altLang="en-US" dirty="0"/>
          </a:p>
        </p:txBody>
      </p:sp>
      <p:sp>
        <p:nvSpPr>
          <p:cNvPr id="1027" name="文本占位符 2"/>
          <p:cNvSpPr>
            <a:spLocks noGrp="1"/>
          </p:cNvSpPr>
          <p:nvPr>
            <p:ph type="body"/>
            <p:custDataLst>
              <p:tags r:id="rId30"/>
            </p:custDataLst>
          </p:nvPr>
        </p:nvSpPr>
        <p:spPr>
          <a:xfrm>
            <a:off x="501650" y="952500"/>
            <a:ext cx="8140700" cy="5389563"/>
          </a:xfrm>
          <a:prstGeom prst="rect">
            <a:avLst/>
          </a:prstGeom>
          <a:noFill/>
          <a:ln w="9525">
            <a:noFill/>
          </a:ln>
        </p:spPr>
        <p:txBody>
          <a:bodyPr vert="horz" lIns="90000" tIns="46800" rIns="90000" bIns="46800" anchor="t"/>
          <a:lstStyle/>
          <a:p>
            <a:pPr lvl="0"/>
            <a:r>
              <a:rPr lang="zh-CN" altLang="en-US" dirty="0"/>
              <a:t>单击此处编辑母版文本样式</a:t>
            </a:r>
            <a:endParaRPr lang="zh-CN" altLang="en-US" dirty="0"/>
          </a:p>
          <a:p>
            <a:pPr lvl="1" indent="-171450"/>
            <a:r>
              <a:rPr lang="zh-CN" altLang="en-US" dirty="0"/>
              <a:t>第二级</a:t>
            </a:r>
            <a:endParaRPr lang="zh-CN" altLang="en-US" dirty="0"/>
          </a:p>
          <a:p>
            <a:pPr lvl="2" indent="-171450"/>
            <a:r>
              <a:rPr lang="zh-CN" altLang="en-US" dirty="0"/>
              <a:t>第三级</a:t>
            </a:r>
            <a:endParaRPr lang="zh-CN" altLang="en-US" dirty="0"/>
          </a:p>
          <a:p>
            <a:pPr lvl="3" indent="-171450"/>
            <a:r>
              <a:rPr lang="zh-CN" altLang="en-US" dirty="0"/>
              <a:t>第四级</a:t>
            </a:r>
            <a:endParaRPr lang="zh-CN" altLang="en-US" dirty="0"/>
          </a:p>
          <a:p>
            <a:pPr lvl="4" indent="-171450"/>
            <a:r>
              <a:rPr lang="zh-CN" altLang="en-US" dirty="0"/>
              <a:t>第五级</a:t>
            </a:r>
            <a:endParaRPr lang="zh-CN" altLang="en-US" dirty="0"/>
          </a:p>
        </p:txBody>
      </p:sp>
      <p:sp>
        <p:nvSpPr>
          <p:cNvPr id="4" name="日期占位符 3"/>
          <p:cNvSpPr>
            <a:spLocks noGrp="1"/>
          </p:cNvSpPr>
          <p:nvPr>
            <p:ph type="dt" sz="half" idx="2"/>
            <p:custDataLst>
              <p:tags r:id="rId31"/>
            </p:custDataLst>
          </p:nvPr>
        </p:nvSpPr>
        <p:spPr>
          <a:xfrm>
            <a:off x="660400" y="6350000"/>
            <a:ext cx="2024063" cy="315913"/>
          </a:xfrm>
          <a:prstGeom prst="rect">
            <a:avLst/>
          </a:prstGeom>
        </p:spPr>
        <p:txBody>
          <a:bodyPr vert="horz" lIns="91440" tIns="45720" rIns="91440" bIns="45720" rtlCol="0" anchor="ctr">
            <a:normAutofit/>
          </a:bodyPr>
          <a:lstStyle>
            <a:lvl1pPr algn="l">
              <a:defRPr sz="900">
                <a:solidFill>
                  <a:schemeClr val="tx1">
                    <a:tint val="75000"/>
                  </a:schemeClr>
                </a:solidFill>
              </a:defRPr>
            </a:lvl1pPr>
          </a:lstStyle>
          <a:p>
            <a:pPr fontAlgn="base"/>
            <a:fld id="{760FBDFE-C587-4B4C-A407-44438C67B59E}" type="datetimeFigureOut">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3"/>
            <p:custDataLst>
              <p:tags r:id="rId32"/>
            </p:custDataLst>
          </p:nvPr>
        </p:nvSpPr>
        <p:spPr>
          <a:xfrm>
            <a:off x="3087688" y="6350000"/>
            <a:ext cx="2968625" cy="315913"/>
          </a:xfrm>
          <a:prstGeom prst="rect">
            <a:avLst/>
          </a:prstGeom>
        </p:spPr>
        <p:txBody>
          <a:bodyPr vert="horz" lIns="91440" tIns="45720" rIns="91440" bIns="45720" rtlCol="0" anchor="ctr">
            <a:normAutofit/>
          </a:bodyPr>
          <a:lstStyle>
            <a:lvl1pPr algn="ctr">
              <a:defRPr sz="900">
                <a:solidFill>
                  <a:schemeClr val="tx1">
                    <a:tint val="75000"/>
                  </a:schemeClr>
                </a:solidFill>
              </a:defRPr>
            </a:lvl1pPr>
          </a:lstStyle>
          <a:p>
            <a:pPr fontAlgn="base"/>
            <a:endParaRPr lang="zh-CN" altLang="en-US" strike="noStrike" noProof="1"/>
          </a:p>
        </p:txBody>
      </p:sp>
      <p:sp>
        <p:nvSpPr>
          <p:cNvPr id="6" name="灯片编号占位符 5"/>
          <p:cNvSpPr>
            <a:spLocks noGrp="1"/>
          </p:cNvSpPr>
          <p:nvPr>
            <p:ph type="sldNum" sz="quarter" idx="4"/>
            <p:custDataLst>
              <p:tags r:id="rId33"/>
            </p:custDataLst>
          </p:nvPr>
        </p:nvSpPr>
        <p:spPr>
          <a:xfrm>
            <a:off x="6457950" y="6350000"/>
            <a:ext cx="2025650" cy="315913"/>
          </a:xfrm>
          <a:prstGeom prst="rect">
            <a:avLst/>
          </a:prstGeom>
        </p:spPr>
        <p:txBody>
          <a:bodyPr vert="horz" lIns="91440" tIns="45720" rIns="91440" bIns="45720" rtlCol="0" anchor="ctr">
            <a:normAutofit/>
          </a:bodyPr>
          <a:lstStyle>
            <a:lvl1pPr algn="r">
              <a:defRPr sz="900">
                <a:solidFill>
                  <a:schemeClr val="tx1">
                    <a:tint val="75000"/>
                  </a:schemeClr>
                </a:solidFill>
              </a:defRPr>
            </a:lvl1pPr>
          </a:lstStyle>
          <a:p>
            <a:pPr fontAlgn="base"/>
            <a:fld id="{49AE70B2-8BF9-45C0-BB95-33D1B9D3A854}" type="slidenum">
              <a:rPr lang="zh-CN" altLang="en-US" strike="noStrike" noProof="1" smtClean="0">
                <a:latin typeface="Tahoma" panose="020B0604030504040204" pitchFamily="34" charset="0"/>
                <a:ea typeface="宋体" panose="02010600030101010101" pitchFamily="2" charset="-122"/>
                <a:cs typeface="+mn-cs"/>
              </a:rPr>
            </a:fld>
            <a:endParaRPr lang="zh-CN" altLang="en-US" strike="noStrike" noProof="1"/>
          </a:p>
        </p:txBody>
      </p:sp>
      <p:sp>
        <p:nvSpPr>
          <p:cNvPr id="7" name="KSO_TEMPLATE" hidden="1"/>
          <p:cNvSpPr/>
          <p:nvPr>
            <p:custDataLst>
              <p:tags r:id="rId3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0"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hf sldNum="0" hdr="0" ftr="0" dt="0"/>
  <p:txStyles>
    <p:titleStyle>
      <a:lvl1pPr algn="l" defTabSz="685800" rtl="0" eaLnBrk="1" fontAlgn="auto" latinLnBrk="0" hangingPunct="1">
        <a:lnSpc>
          <a:spcPct val="100000"/>
        </a:lnSpc>
        <a:spcBef>
          <a:spcPct val="0"/>
        </a:spcBef>
        <a:buNone/>
        <a:defRPr sz="18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tags" Target="../tags/tag96.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tags" Target="../tags/tag107.xml"/><Relationship Id="rId2" Type="http://schemas.openxmlformats.org/officeDocument/2006/relationships/image" Target="../media/image22.png"/><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tags" Target="../tags/tag108.xml"/><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tags" Target="../tags/tag109.xml"/><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vmlDrawing" Target="../drawings/vmlDrawing3.vml"/><Relationship Id="rId5" Type="http://schemas.openxmlformats.org/officeDocument/2006/relationships/slideLayout" Target="../slideLayouts/slideLayout2.xml"/><Relationship Id="rId4" Type="http://schemas.openxmlformats.org/officeDocument/2006/relationships/tags" Target="../tags/tag110.xml"/><Relationship Id="rId3" Type="http://schemas.openxmlformats.org/officeDocument/2006/relationships/image" Target="../media/image20.wmf"/><Relationship Id="rId2" Type="http://schemas.openxmlformats.org/officeDocument/2006/relationships/oleObject" Target="../embeddings/oleObject3.bin"/><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vmlDrawing" Target="../drawings/vmlDrawing4.vml"/><Relationship Id="rId6" Type="http://schemas.openxmlformats.org/officeDocument/2006/relationships/slideLayout" Target="../slideLayouts/slideLayout2.xml"/><Relationship Id="rId5" Type="http://schemas.openxmlformats.org/officeDocument/2006/relationships/tags" Target="../tags/tag111.xml"/><Relationship Id="rId4" Type="http://schemas.openxmlformats.org/officeDocument/2006/relationships/image" Target="../media/image24.wmf"/><Relationship Id="rId3" Type="http://schemas.openxmlformats.org/officeDocument/2006/relationships/oleObject" Target="../embeddings/oleObject4.bin"/><Relationship Id="rId2" Type="http://schemas.openxmlformats.org/officeDocument/2006/relationships/image" Target="../media/image23.wmf"/><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tags" Target="../tags/tag112.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9" Type="http://schemas.openxmlformats.org/officeDocument/2006/relationships/notesSlide" Target="../notesSlides/notesSlide15.xml"/><Relationship Id="rId8" Type="http://schemas.openxmlformats.org/officeDocument/2006/relationships/vmlDrawing" Target="../drawings/vmlDrawing5.vml"/><Relationship Id="rId7" Type="http://schemas.openxmlformats.org/officeDocument/2006/relationships/slideLayout" Target="../slideLayouts/slideLayout2.xml"/><Relationship Id="rId6" Type="http://schemas.openxmlformats.org/officeDocument/2006/relationships/tags" Target="../tags/tag113.xml"/><Relationship Id="rId5" Type="http://schemas.openxmlformats.org/officeDocument/2006/relationships/image" Target="../media/image28.wmf"/><Relationship Id="rId4" Type="http://schemas.openxmlformats.org/officeDocument/2006/relationships/oleObject" Target="../embeddings/oleObject6.bin"/><Relationship Id="rId3" Type="http://schemas.openxmlformats.org/officeDocument/2006/relationships/image" Target="../media/image27.wmf"/><Relationship Id="rId2" Type="http://schemas.openxmlformats.org/officeDocument/2006/relationships/oleObject" Target="../embeddings/oleObject5.bin"/><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vmlDrawing" Target="../drawings/vmlDrawing6.vml"/><Relationship Id="rId5" Type="http://schemas.openxmlformats.org/officeDocument/2006/relationships/slideLayout" Target="../slideLayouts/slideLayout2.xml"/><Relationship Id="rId4" Type="http://schemas.openxmlformats.org/officeDocument/2006/relationships/tags" Target="../tags/tag114.xml"/><Relationship Id="rId3" Type="http://schemas.openxmlformats.org/officeDocument/2006/relationships/image" Target="../media/image21.wmf"/><Relationship Id="rId2" Type="http://schemas.openxmlformats.org/officeDocument/2006/relationships/oleObject" Target="../embeddings/oleObject7.bin"/><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2.xml"/><Relationship Id="rId3" Type="http://schemas.openxmlformats.org/officeDocument/2006/relationships/tags" Target="../tags/tag115.xml"/><Relationship Id="rId2" Type="http://schemas.openxmlformats.org/officeDocument/2006/relationships/image" Target="../media/image29.png"/><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tags" Target="../tags/tag116.xml"/><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99.xml"/><Relationship Id="rId1" Type="http://schemas.openxmlformats.org/officeDocument/2006/relationships/image" Target="../media/image18.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2.xml"/><Relationship Id="rId3" Type="http://schemas.openxmlformats.org/officeDocument/2006/relationships/tags" Target="../tags/tag118.xml"/><Relationship Id="rId2" Type="http://schemas.openxmlformats.org/officeDocument/2006/relationships/tags" Target="../tags/tag117.xml"/><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2.xml"/><Relationship Id="rId3" Type="http://schemas.openxmlformats.org/officeDocument/2006/relationships/tags" Target="../tags/tag120.xml"/><Relationship Id="rId2" Type="http://schemas.openxmlformats.org/officeDocument/2006/relationships/tags" Target="../tags/tag119.xml"/><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vmlDrawing" Target="../drawings/vmlDrawing7.vml"/><Relationship Id="rId6" Type="http://schemas.openxmlformats.org/officeDocument/2006/relationships/slideLayout" Target="../slideLayouts/slideLayout2.xml"/><Relationship Id="rId5" Type="http://schemas.openxmlformats.org/officeDocument/2006/relationships/tags" Target="../tags/tag121.xml"/><Relationship Id="rId4" Type="http://schemas.openxmlformats.org/officeDocument/2006/relationships/image" Target="../media/image31.wmf"/><Relationship Id="rId3" Type="http://schemas.openxmlformats.org/officeDocument/2006/relationships/oleObject" Target="../embeddings/oleObject8.bin"/><Relationship Id="rId2" Type="http://schemas.openxmlformats.org/officeDocument/2006/relationships/image" Target="../media/image30.png"/><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tags" Target="../tags/tag122.xml"/><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tags" Target="../tags/tag123.xml"/><Relationship Id="rId1" Type="http://schemas.openxmlformats.org/officeDocument/2006/relationships/image" Target="../media/image18.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xml"/><Relationship Id="rId2" Type="http://schemas.openxmlformats.org/officeDocument/2006/relationships/tags" Target="../tags/tag124.xml"/><Relationship Id="rId1" Type="http://schemas.openxmlformats.org/officeDocument/2006/relationships/image" Target="../media/image18.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tags" Target="../tags/tag125.xml"/><Relationship Id="rId1" Type="http://schemas.openxmlformats.org/officeDocument/2006/relationships/image" Target="../media/image18.pn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2.xml"/><Relationship Id="rId4" Type="http://schemas.openxmlformats.org/officeDocument/2006/relationships/tags" Target="../tags/tag126.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18.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2.xml"/><Relationship Id="rId3" Type="http://schemas.openxmlformats.org/officeDocument/2006/relationships/tags" Target="../tags/tag127.xml"/><Relationship Id="rId2" Type="http://schemas.openxmlformats.org/officeDocument/2006/relationships/image" Target="../media/image34.png"/><Relationship Id="rId1" Type="http://schemas.openxmlformats.org/officeDocument/2006/relationships/image" Target="../media/image18.png"/></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2.xml"/><Relationship Id="rId4" Type="http://schemas.openxmlformats.org/officeDocument/2006/relationships/tags" Target="../tags/tag128.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18.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tags" Target="../tags/tag100.xml"/><Relationship Id="rId1" Type="http://schemas.openxmlformats.org/officeDocument/2006/relationships/image" Target="../media/image18.pn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2.xml"/><Relationship Id="rId3" Type="http://schemas.openxmlformats.org/officeDocument/2006/relationships/tags" Target="../tags/tag129.xml"/><Relationship Id="rId2" Type="http://schemas.openxmlformats.org/officeDocument/2006/relationships/image" Target="../media/image37.png"/><Relationship Id="rId1" Type="http://schemas.openxmlformats.org/officeDocument/2006/relationships/image" Target="../media/image18.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xml"/><Relationship Id="rId2" Type="http://schemas.openxmlformats.org/officeDocument/2006/relationships/tags" Target="../tags/tag130.xml"/><Relationship Id="rId1" Type="http://schemas.openxmlformats.org/officeDocument/2006/relationships/image" Target="../media/image18.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2.xml"/><Relationship Id="rId3" Type="http://schemas.openxmlformats.org/officeDocument/2006/relationships/tags" Target="../tags/tag132.xml"/><Relationship Id="rId2" Type="http://schemas.openxmlformats.org/officeDocument/2006/relationships/tags" Target="../tags/tag131.xml"/><Relationship Id="rId1" Type="http://schemas.openxmlformats.org/officeDocument/2006/relationships/image" Target="../media/image18.png"/></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2.xml"/><Relationship Id="rId4" Type="http://schemas.openxmlformats.org/officeDocument/2006/relationships/tags" Target="../tags/tag133.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18.png"/></Relationships>
</file>

<file path=ppt/slides/_rels/slide34.xml.rels><?xml version="1.0" encoding="UTF-8" standalone="yes"?>
<Relationships xmlns="http://schemas.openxmlformats.org/package/2006/relationships"><Relationship Id="rId7" Type="http://schemas.openxmlformats.org/officeDocument/2006/relationships/notesSlide" Target="../notesSlides/notesSlide33.xml"/><Relationship Id="rId6" Type="http://schemas.openxmlformats.org/officeDocument/2006/relationships/slideLayout" Target="../slideLayouts/slideLayout2.xml"/><Relationship Id="rId5" Type="http://schemas.openxmlformats.org/officeDocument/2006/relationships/tags" Target="../tags/tag134.xml"/><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18.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2.xml"/><Relationship Id="rId2" Type="http://schemas.openxmlformats.org/officeDocument/2006/relationships/tags" Target="../tags/tag135.xml"/><Relationship Id="rId1" Type="http://schemas.openxmlformats.org/officeDocument/2006/relationships/image" Target="../media/image18.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2.xml"/><Relationship Id="rId2" Type="http://schemas.openxmlformats.org/officeDocument/2006/relationships/tags" Target="../tags/tag136.xml"/><Relationship Id="rId1" Type="http://schemas.openxmlformats.org/officeDocument/2006/relationships/image" Target="../media/image18.png"/></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2.xml"/><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39.xml"/><Relationship Id="rId1" Type="http://schemas.openxmlformats.org/officeDocument/2006/relationships/image" Target="../media/image18.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0.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tags" Target="../tags/tag101.xml"/><Relationship Id="rId1" Type="http://schemas.openxmlformats.org/officeDocument/2006/relationships/image" Target="../media/image18.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tags" Target="../tags/tag102.xml"/><Relationship Id="rId1" Type="http://schemas.openxmlformats.org/officeDocument/2006/relationships/image" Target="../media/image18.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tags" Target="../tags/tag103.xml"/><Relationship Id="rId2" Type="http://schemas.openxmlformats.org/officeDocument/2006/relationships/image" Target="../media/image19.png"/><Relationship Id="rId1" Type="http://schemas.openxmlformats.org/officeDocument/2006/relationships/image" Target="../media/image18.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tags" Target="../tags/tag104.xml"/><Relationship Id="rId3" Type="http://schemas.openxmlformats.org/officeDocument/2006/relationships/image" Target="../media/image20.wmf"/><Relationship Id="rId2" Type="http://schemas.openxmlformats.org/officeDocument/2006/relationships/oleObject" Target="../embeddings/oleObject1.bin"/><Relationship Id="rId1" Type="http://schemas.openxmlformats.org/officeDocument/2006/relationships/image" Target="../media/image18.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tags" Target="../tags/tag105.xml"/><Relationship Id="rId1" Type="http://schemas.openxmlformats.org/officeDocument/2006/relationships/image" Target="../media/image18.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vmlDrawing" Target="../drawings/vmlDrawing2.vml"/><Relationship Id="rId5" Type="http://schemas.openxmlformats.org/officeDocument/2006/relationships/slideLayout" Target="../slideLayouts/slideLayout2.xml"/><Relationship Id="rId4" Type="http://schemas.openxmlformats.org/officeDocument/2006/relationships/tags" Target="../tags/tag106.xml"/><Relationship Id="rId3" Type="http://schemas.openxmlformats.org/officeDocument/2006/relationships/image" Target="../media/image21.wmf"/><Relationship Id="rId2" Type="http://schemas.openxmlformats.org/officeDocument/2006/relationships/oleObject" Target="../embeddings/oleObject2.bin"/><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hasCustomPrompt="1"/>
            <p:custDataLst>
              <p:tags r:id="rId1"/>
            </p:custDataLst>
          </p:nvPr>
        </p:nvSpPr>
        <p:spPr>
          <a:xfrm>
            <a:off x="743585" y="2311400"/>
            <a:ext cx="8110855" cy="647700"/>
          </a:xfrm>
        </p:spPr>
        <p:txBody>
          <a:bodyPr lIns="90000" tIns="46800" rIns="90000" bIns="46800" anchor="b" anchorCtr="0">
            <a:normAutofit fontScale="90000"/>
            <a:scene3d>
              <a:camera prst="orthographicFront"/>
              <a:lightRig rig="threePt" dir="t"/>
            </a:scene3d>
          </a:bodyPr>
          <a:lstStyle/>
          <a:p>
            <a:pPr algn="ctr" fontAlgn="auto"/>
            <a:r>
              <a:rPr lang="zh-CN" strike="noStrike" noProof="1">
                <a:solidFill>
                  <a:srgbClr val="E91538"/>
                </a:solidFill>
                <a:effectLst>
                  <a:outerShdw blurRad="38100" dist="25400" dir="5400000" algn="ctr" rotWithShape="0">
                    <a:srgbClr val="6E747A">
                      <a:alpha val="43000"/>
                    </a:srgbClr>
                  </a:outerShdw>
                </a:effectLst>
              </a:rPr>
              <a:t>主成分分析</a:t>
            </a:r>
            <a:br>
              <a:rPr lang="zh-CN" strike="noStrike" noProof="1">
                <a:solidFill>
                  <a:srgbClr val="E91538"/>
                </a:solidFill>
                <a:effectLst>
                  <a:outerShdw blurRad="38100" dist="25400" dir="5400000" algn="ctr" rotWithShape="0">
                    <a:srgbClr val="6E747A">
                      <a:alpha val="43000"/>
                    </a:srgbClr>
                  </a:outerShdw>
                </a:effectLst>
              </a:rPr>
            </a:br>
            <a:r>
              <a:rPr lang="zh-CN" strike="noStrike" noProof="1">
                <a:solidFill>
                  <a:srgbClr val="E91538"/>
                </a:solidFill>
                <a:effectLst>
                  <a:outerShdw blurRad="38100" dist="25400" dir="5400000" algn="ctr" rotWithShape="0">
                    <a:srgbClr val="6E747A">
                      <a:alpha val="43000"/>
                    </a:srgbClr>
                  </a:outerShdw>
                </a:effectLst>
              </a:rPr>
              <a:t>与因子</a:t>
            </a:r>
            <a:r>
              <a:rPr lang="zh-CN" strike="noStrike" noProof="1">
                <a:solidFill>
                  <a:srgbClr val="E91538"/>
                </a:solidFill>
                <a:effectLst>
                  <a:outerShdw blurRad="38100" dist="25400" dir="5400000" algn="ctr" rotWithShape="0">
                    <a:srgbClr val="6E747A">
                      <a:alpha val="43000"/>
                    </a:srgbClr>
                  </a:outerShdw>
                </a:effectLst>
              </a:rPr>
              <a:t>分析</a:t>
            </a:r>
            <a:endParaRPr lang="zh-CN" strike="noStrike" noProof="1">
              <a:solidFill>
                <a:srgbClr val="E91538"/>
              </a:solidFill>
              <a:effectLst>
                <a:outerShdw blurRad="38100" dist="25400" dir="5400000" algn="ctr" rotWithShape="0">
                  <a:srgbClr val="6E747A">
                    <a:alpha val="43000"/>
                  </a:srgbClr>
                </a:outerShdw>
              </a:effectLst>
            </a:endParaRPr>
          </a:p>
        </p:txBody>
      </p:sp>
      <p:sp>
        <p:nvSpPr>
          <p:cNvPr id="5" name="Subtitle 2"/>
          <p:cNvSpPr>
            <a:spLocks noGrp="1"/>
          </p:cNvSpPr>
          <p:nvPr>
            <p:ph type="subTitle" idx="1" hasCustomPrompt="1"/>
            <p:custDataLst>
              <p:tags r:id="rId2"/>
            </p:custDataLst>
          </p:nvPr>
        </p:nvSpPr>
        <p:spPr>
          <a:xfrm>
            <a:off x="2325688" y="4694238"/>
            <a:ext cx="4364038" cy="276225"/>
          </a:xfrm>
        </p:spPr>
        <p:txBody>
          <a:bodyPr lIns="90000" tIns="46800" rIns="90000" bIns="46800">
            <a:normAutofit fontScale="92500" lnSpcReduction="20000"/>
          </a:bodyPr>
          <a:lstStyle/>
          <a:p>
            <a:pPr marL="0" marR="0" indent="0" algn="ctr" defTabSz="685800" rtl="0" eaLnBrk="1" fontAlgn="auto" latinLnBrk="0" hangingPunct="1">
              <a:lnSpc>
                <a:spcPct val="100000"/>
              </a:lnSpc>
              <a:spcBef>
                <a:spcPts val="0"/>
              </a:spcBef>
              <a:spcAft>
                <a:spcPts val="1000"/>
              </a:spcAft>
              <a:buClrTx/>
              <a:buSzTx/>
              <a:buFont typeface="Arial" panose="020B0604020202020204" pitchFamily="34" charset="0"/>
              <a:buNone/>
            </a:pPr>
            <a:r>
              <a:rPr kumimoji="0" lang="zh-CN" altLang="en-US" sz="1500" b="0" i="0" u="none" strike="noStrike" kern="1200" cap="none" spc="0" normalizeH="0" baseline="0" noProof="1">
                <a:solidFill>
                  <a:schemeClr val="accent1"/>
                </a:solidFill>
                <a:uFillTx/>
                <a:latin typeface="Arial" panose="020B0604020202020204" pitchFamily="34" charset="0"/>
                <a:ea typeface="微软雅黑" panose="020B0503020204020204" charset="-122"/>
                <a:cs typeface="+mn-cs"/>
              </a:rPr>
              <a:t>他日若遂凌云志，敢笑黄巢不丈夫</a:t>
            </a:r>
            <a:endParaRPr kumimoji="0" lang="zh-CN" altLang="en-US" sz="1500" b="0" i="0" u="none" strike="noStrike" kern="1200" cap="none" spc="0" normalizeH="0" baseline="0" noProof="1">
              <a:solidFill>
                <a:schemeClr val="accent1"/>
              </a:solidFill>
              <a:uFillTx/>
              <a:latin typeface="Arial" panose="020B0604020202020204" pitchFamily="34" charset="0"/>
              <a:ea typeface="微软雅黑" panose="020B0503020204020204" charset="-122"/>
              <a:cs typeface="+mn-cs"/>
            </a:endParaRPr>
          </a:p>
        </p:txBody>
      </p:sp>
      <p:sp>
        <p:nvSpPr>
          <p:cNvPr id="3" name="文本占位符 2"/>
          <p:cNvSpPr>
            <a:spLocks noGrp="1"/>
          </p:cNvSpPr>
          <p:nvPr>
            <p:ph type="body" sz="quarter" idx="14" hasCustomPrompt="1"/>
          </p:nvPr>
        </p:nvSpPr>
        <p:spPr>
          <a:xfrm>
            <a:off x="3810020" y="4007168"/>
            <a:ext cx="1516675" cy="276225"/>
          </a:xfrm>
        </p:spPr>
        <p:txBody>
          <a:bodyPr lIns="90000" tIns="46800" rIns="90000" bIns="46800" anchor="ctr">
            <a:normAutofit fontScale="85000" lnSpcReduction="10000"/>
          </a:bodyPr>
          <a:lstStyle/>
          <a:p>
            <a:pPr marL="0" marR="0" indent="0" algn="ctr" defTabSz="685800" rtl="0" eaLnBrk="1" fontAlgn="auto" latinLnBrk="0" hangingPunct="1">
              <a:lnSpc>
                <a:spcPct val="130000"/>
              </a:lnSpc>
              <a:spcBef>
                <a:spcPts val="0"/>
              </a:spcBef>
              <a:spcAft>
                <a:spcPts val="1000"/>
              </a:spcAft>
              <a:buClrTx/>
              <a:buSzTx/>
              <a:buFont typeface="Arial" panose="020B0604020202020204" pitchFamily="34" charset="0"/>
              <a:buNone/>
            </a:pPr>
            <a:r>
              <a:rPr kumimoji="0" lang="zh-CN" altLang="en-US" sz="1200" b="0" i="0" u="none" strike="noStrike" kern="1200" cap="none" spc="0" normalizeH="0" baseline="0" noProof="1">
                <a:ln>
                  <a:noFill/>
                </a:ln>
                <a:solidFill>
                  <a:schemeClr val="accent1"/>
                </a:solidFill>
                <a:uFillTx/>
                <a:latin typeface="Arial" panose="020B0604020202020204" pitchFamily="34" charset="0"/>
                <a:ea typeface="微软雅黑" panose="020B0503020204020204" charset="-122"/>
                <a:cs typeface="+mn-cs"/>
              </a:rPr>
              <a:t>微信公众号：科研交流</a:t>
            </a:r>
            <a:endParaRPr kumimoji="0" lang="zh-CN" altLang="en-US" sz="1200" b="0" i="0" u="none" strike="noStrike" kern="1200" cap="none" spc="0" normalizeH="0" baseline="0" noProof="1">
              <a:ln>
                <a:noFill/>
              </a:ln>
              <a:solidFill>
                <a:schemeClr val="accent1"/>
              </a:solidFill>
              <a:uFillTx/>
              <a:latin typeface="Arial" panose="020B0604020202020204" pitchFamily="34" charset="0"/>
              <a:ea typeface="微软雅黑" panose="020B0503020204020204" charset="-122"/>
              <a:cs typeface="+mn-cs"/>
            </a:endParaRPr>
          </a:p>
        </p:txBody>
      </p:sp>
      <p:sp>
        <p:nvSpPr>
          <p:cNvPr id="21509" name="文本框 7"/>
          <p:cNvSpPr txBox="1"/>
          <p:nvPr/>
        </p:nvSpPr>
        <p:spPr>
          <a:xfrm>
            <a:off x="1692275" y="5253355"/>
            <a:ext cx="5630863" cy="229870"/>
          </a:xfrm>
          <a:prstGeom prst="rect">
            <a:avLst/>
          </a:prstGeom>
          <a:noFill/>
          <a:ln w="9525">
            <a:noFill/>
          </a:ln>
        </p:spPr>
        <p:txBody>
          <a:bodyPr wrap="square" anchor="t">
            <a:spAutoFit/>
          </a:bodyPr>
          <a:lstStyle/>
          <a:p>
            <a:pPr algn="ctr"/>
            <a:r>
              <a:rPr lang="zh-CN" altLang="en-US" sz="900" b="1" dirty="0">
                <a:solidFill>
                  <a:srgbClr val="FF0000"/>
                </a:solidFill>
                <a:latin typeface="Times New Roman" panose="02020603050405020304" pitchFamily="18" charset="0"/>
                <a:ea typeface="宋体" panose="02010600030101010101" pitchFamily="2" charset="-122"/>
                <a:sym typeface="微软雅黑" panose="020B0503020204020204" charset="-122"/>
              </a:rPr>
              <a:t>更多模型、代码、优秀论文等请加</a:t>
            </a:r>
            <a:r>
              <a:rPr lang="en-US" altLang="zh-CN" sz="900" b="1" dirty="0" err="1">
                <a:solidFill>
                  <a:srgbClr val="FF0000"/>
                </a:solidFill>
                <a:latin typeface="Times New Roman" panose="02020603050405020304" pitchFamily="18" charset="0"/>
                <a:ea typeface="宋体" panose="02010600030101010101" pitchFamily="2" charset="-122"/>
                <a:sym typeface="微软雅黑" panose="020B0503020204020204" charset="-122"/>
              </a:rPr>
              <a:t>QQ</a:t>
            </a:r>
            <a:r>
              <a:rPr lang="zh-CN" altLang="en-US" sz="900" b="1" dirty="0">
                <a:solidFill>
                  <a:srgbClr val="FF0000"/>
                </a:solidFill>
                <a:latin typeface="Times New Roman" panose="02020603050405020304" pitchFamily="18" charset="0"/>
                <a:ea typeface="宋体" panose="02010600030101010101" pitchFamily="2" charset="-122"/>
                <a:sym typeface="微软雅黑" panose="020B0503020204020204" charset="-122"/>
              </a:rPr>
              <a:t>群：</a:t>
            </a:r>
            <a:r>
              <a:rPr lang="en-US" altLang="zh-CN" sz="900" b="1" dirty="0">
                <a:solidFill>
                  <a:srgbClr val="FF0000"/>
                </a:solidFill>
                <a:latin typeface="Times New Roman" panose="02020603050405020304" pitchFamily="18" charset="0"/>
                <a:ea typeface="宋体" panose="02010600030101010101" pitchFamily="2" charset="-122"/>
                <a:sym typeface="微软雅黑" panose="020B0503020204020204" charset="-122"/>
              </a:rPr>
              <a:t>729568748</a:t>
            </a:r>
            <a:r>
              <a:rPr lang="zh-CN" altLang="en-US" sz="900" b="1" dirty="0">
                <a:solidFill>
                  <a:srgbClr val="FF0000"/>
                </a:solidFill>
                <a:latin typeface="Times New Roman" panose="02020603050405020304" pitchFamily="18" charset="0"/>
                <a:ea typeface="宋体" panose="02010600030101010101" pitchFamily="2" charset="-122"/>
                <a:sym typeface="微软雅黑" panose="020B0503020204020204" charset="-122"/>
              </a:rPr>
              <a:t>，更多资料请关注微信公众号：科研交流</a:t>
            </a:r>
            <a:endParaRPr lang="zh-CN" altLang="en-US" sz="900" b="1" dirty="0">
              <a:solidFill>
                <a:srgbClr val="FF0000"/>
              </a:solidFill>
              <a:latin typeface="Times New Roman" panose="02020603050405020304" pitchFamily="18" charset="0"/>
              <a:ea typeface="宋体" panose="02010600030101010101" pitchFamily="2" charset="-122"/>
              <a:sym typeface="微软雅黑" panose="020B0503020204020204" charset="-122"/>
            </a:endParaRPr>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228600" y="533400"/>
            <a:ext cx="6336665"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4. </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主成分分析法的</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原理</a:t>
            </a:r>
            <a:endPar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mc:AlternateContent xmlns:mc="http://schemas.openxmlformats.org/markup-compatibility/2006">
        <mc:Choice xmlns:a14="http://schemas.microsoft.com/office/drawing/2010/main" Requires="a14">
          <p:sp>
            <p:nvSpPr>
              <p:cNvPr id="48133" name="矩形 48132"/>
              <p:cNvSpPr/>
              <p:nvPr/>
            </p:nvSpPr>
            <p:spPr>
              <a:xfrm>
                <a:off x="685800" y="1600200"/>
                <a:ext cx="6934200" cy="4665345"/>
              </a:xfrm>
              <a:prstGeom prst="rect">
                <a:avLst/>
              </a:prstGeom>
              <a:noFill/>
              <a:ln w="9525">
                <a:noFill/>
              </a:ln>
            </p:spPr>
            <p:txBody>
              <a:bodyPr>
                <a:spAutoFit/>
              </a:bodyPr>
              <a:p>
                <a:pPr>
                  <a:lnSpc>
                    <a:spcPct val="120000"/>
                  </a:lnSpc>
                  <a:spcBef>
                    <a:spcPct val="50000"/>
                  </a:spcBef>
                  <a:buClr>
                    <a:schemeClr val="accent2"/>
                  </a:buClr>
                  <a:buSzPct val="80000"/>
                  <a:buFont typeface="Wingdings" panose="05000000000000000000" pitchFamily="2" charset="2"/>
                </a:pPr>
                <a:r>
                  <a:rPr lang="zh-CN" altLang="en-US" sz="2000" dirty="0"/>
                  <a:t>系数</a:t>
                </a:r>
                <a14:m>
                  <m:oMath xmlns:m="http://schemas.openxmlformats.org/officeDocument/2006/math">
                    <m:sSub>
                      <m:sSubPr>
                        <m:ctrlPr>
                          <a:rPr lang="en-US" altLang="zh-CN" sz="2000" i="1" dirty="0">
                            <a:latin typeface="Cambria Math" panose="02040503050406030204" charset="0"/>
                            <a:cs typeface="Cambria Math" panose="02040503050406030204" charset="0"/>
                          </a:rPr>
                        </m:ctrlPr>
                      </m:sSubPr>
                      <m:e>
                        <m:r>
                          <a:rPr lang="en-US" altLang="zh-CN" sz="2000" i="1" dirty="0">
                            <a:latin typeface="Cambria Math" panose="02040503050406030204" charset="0"/>
                            <a:cs typeface="Cambria Math" panose="02040503050406030204" charset="0"/>
                          </a:rPr>
                          <m:t>𝑙</m:t>
                        </m:r>
                      </m:e>
                      <m:sub>
                        <m:r>
                          <a:rPr lang="en-US" altLang="zh-CN" sz="2000" i="1" dirty="0">
                            <a:latin typeface="Cambria Math" panose="02040503050406030204" charset="0"/>
                            <a:cs typeface="Cambria Math" panose="02040503050406030204" charset="0"/>
                          </a:rPr>
                          <m:t>𝑖𝑗</m:t>
                        </m:r>
                      </m:sub>
                    </m:sSub>
                  </m:oMath>
                </a14:m>
                <a:r>
                  <a:rPr lang="zh-CN" altLang="en-US" sz="2000" dirty="0"/>
                  <a:t>的确定原则： </a:t>
                </a:r>
                <a:endParaRPr lang="zh-CN" altLang="en-US" sz="2000" dirty="0"/>
              </a:p>
              <a:p>
                <a:pPr>
                  <a:lnSpc>
                    <a:spcPct val="120000"/>
                  </a:lnSpc>
                  <a:spcBef>
                    <a:spcPct val="50000"/>
                  </a:spcBef>
                  <a:buClr>
                    <a:schemeClr val="accent2"/>
                  </a:buClr>
                  <a:buSzPct val="85000"/>
                  <a:buFont typeface="Wingdings" panose="05000000000000000000" pitchFamily="2" charset="2"/>
                </a:pPr>
                <a:r>
                  <a:rPr lang="zh-CN" altLang="en-US" sz="2000" dirty="0"/>
                  <a:t>① </a:t>
                </a:r>
                <a14:m>
                  <m:oMath xmlns:m="http://schemas.openxmlformats.org/officeDocument/2006/math">
                    <m:sSub>
                      <m:sSubPr>
                        <m:ctrlPr>
                          <a:rPr lang="en-US" altLang="zh-CN" sz="2000" i="1" dirty="0">
                            <a:latin typeface="Cambria Math" panose="02040503050406030204" charset="0"/>
                            <a:cs typeface="Cambria Math" panose="02040503050406030204" charset="0"/>
                          </a:rPr>
                        </m:ctrlPr>
                      </m:sSubPr>
                      <m:e>
                        <m:r>
                          <a:rPr lang="en-US" altLang="zh-CN" sz="2000" i="1" dirty="0">
                            <a:latin typeface="Cambria Math" panose="02040503050406030204" charset="0"/>
                            <a:cs typeface="Cambria Math" panose="02040503050406030204" charset="0"/>
                          </a:rPr>
                          <m:t>𝑧</m:t>
                        </m:r>
                      </m:e>
                      <m:sub>
                        <m:r>
                          <a:rPr lang="en-US" altLang="zh-CN" sz="2000" i="1" dirty="0">
                            <a:latin typeface="Cambria Math" panose="02040503050406030204" charset="0"/>
                            <a:cs typeface="Cambria Math" panose="02040503050406030204" charset="0"/>
                          </a:rPr>
                          <m:t>𝑖</m:t>
                        </m:r>
                      </m:sub>
                    </m:sSub>
                  </m:oMath>
                </a14:m>
                <a:r>
                  <a:rPr lang="zh-CN" altLang="en-US" sz="2000" dirty="0"/>
                  <a:t>与</a:t>
                </a:r>
                <a14:m>
                  <m:oMath xmlns:m="http://schemas.openxmlformats.org/officeDocument/2006/math">
                    <m:sSub>
                      <m:sSubPr>
                        <m:ctrlPr>
                          <a:rPr lang="en-US" altLang="zh-CN" sz="2000" i="1" dirty="0">
                            <a:latin typeface="Cambria Math" panose="02040503050406030204" charset="0"/>
                            <a:cs typeface="Cambria Math" panose="02040503050406030204" charset="0"/>
                          </a:rPr>
                        </m:ctrlPr>
                      </m:sSubPr>
                      <m:e>
                        <m:r>
                          <a:rPr lang="en-US" altLang="zh-CN" sz="2000" i="1" dirty="0">
                            <a:latin typeface="Cambria Math" panose="02040503050406030204" charset="0"/>
                            <a:cs typeface="Cambria Math" panose="02040503050406030204" charset="0"/>
                          </a:rPr>
                          <m:t>𝑧</m:t>
                        </m:r>
                      </m:e>
                      <m:sub>
                        <m:r>
                          <a:rPr lang="en-US" altLang="zh-CN" sz="2000" i="1" dirty="0">
                            <a:latin typeface="Cambria Math" panose="02040503050406030204" charset="0"/>
                            <a:cs typeface="Cambria Math" panose="02040503050406030204" charset="0"/>
                          </a:rPr>
                          <m:t>𝑗</m:t>
                        </m:r>
                      </m:sub>
                    </m:sSub>
                  </m:oMath>
                </a14:m>
                <a:r>
                  <a:rPr lang="zh-CN" altLang="en-US" sz="2000" dirty="0"/>
                  <a:t>（i≠j；i，j=1，2，…，m）相互无关；</a:t>
                </a:r>
                <a:endParaRPr lang="zh-CN" altLang="en-US" sz="2000" dirty="0"/>
              </a:p>
              <a:p>
                <a:pPr>
                  <a:lnSpc>
                    <a:spcPct val="120000"/>
                  </a:lnSpc>
                  <a:spcBef>
                    <a:spcPct val="0"/>
                  </a:spcBef>
                  <a:buFont typeface="Wingdings" panose="05000000000000000000" pitchFamily="2" charset="2"/>
                  <a:buNone/>
                </a:pPr>
                <a:r>
                  <a:rPr lang="zh-CN" altLang="en-US" sz="2000" dirty="0">
                    <a:sym typeface="+mn-ea"/>
                  </a:rPr>
                  <a:t>②  </a:t>
                </a:r>
                <a14:m>
                  <m:oMath xmlns:m="http://schemas.openxmlformats.org/officeDocument/2006/math">
                    <m:sSub>
                      <m:sSubPr>
                        <m:ctrlPr>
                          <a:rPr lang="en-US" altLang="zh-CN" sz="2000" i="1" dirty="0">
                            <a:latin typeface="Cambria Math" panose="02040503050406030204" charset="0"/>
                            <a:cs typeface="Cambria Math" panose="02040503050406030204" charset="0"/>
                          </a:rPr>
                        </m:ctrlPr>
                      </m:sSubPr>
                      <m:e>
                        <m:r>
                          <a:rPr lang="en-US" altLang="zh-CN" sz="2000" i="1" dirty="0">
                            <a:latin typeface="Cambria Math" panose="02040503050406030204" charset="0"/>
                            <a:cs typeface="Cambria Math" panose="02040503050406030204" charset="0"/>
                          </a:rPr>
                          <m:t>𝑧</m:t>
                        </m:r>
                      </m:e>
                      <m:sub>
                        <m:r>
                          <a:rPr lang="en-US" altLang="zh-CN" sz="2000" i="1" dirty="0">
                            <a:latin typeface="Cambria Math" panose="02040503050406030204" charset="0"/>
                            <a:cs typeface="Cambria Math" panose="02040503050406030204" charset="0"/>
                          </a:rPr>
                          <m:t>1</m:t>
                        </m:r>
                      </m:sub>
                    </m:sSub>
                  </m:oMath>
                </a14:m>
                <a:r>
                  <a:rPr lang="zh-CN" altLang="en-US" sz="2000" dirty="0">
                    <a:sym typeface="+mn-ea"/>
                  </a:rPr>
                  <a:t>是</a:t>
                </a:r>
                <a14:m>
                  <m:oMath xmlns:m="http://schemas.openxmlformats.org/officeDocument/2006/math">
                    <m:sSub>
                      <m:sSubPr>
                        <m:ctrlPr>
                          <a:rPr lang="en-US" altLang="zh-CN" sz="2000" i="1" dirty="0">
                            <a:latin typeface="Cambria Math" panose="02040503050406030204" charset="0"/>
                            <a:cs typeface="Cambria Math" panose="02040503050406030204" charset="0"/>
                          </a:rPr>
                        </m:ctrlPr>
                      </m:sSubPr>
                      <m:e>
                        <m:r>
                          <a:rPr lang="en-US" altLang="zh-CN" sz="2000" i="1" dirty="0">
                            <a:latin typeface="Cambria Math" panose="02040503050406030204" charset="0"/>
                            <a:cs typeface="Cambria Math" panose="02040503050406030204" charset="0"/>
                          </a:rPr>
                          <m:t>𝑥</m:t>
                        </m:r>
                      </m:e>
                      <m:sub>
                        <m:r>
                          <a:rPr lang="en-US" altLang="zh-CN" sz="2000" i="1" dirty="0">
                            <a:latin typeface="Cambria Math" panose="02040503050406030204" charset="0"/>
                            <a:cs typeface="Cambria Math" panose="02040503050406030204" charset="0"/>
                          </a:rPr>
                          <m:t>1</m:t>
                        </m:r>
                      </m:sub>
                    </m:sSub>
                  </m:oMath>
                </a14:m>
                <a:r>
                  <a:rPr lang="zh-CN" altLang="en-US" sz="2000" dirty="0">
                    <a:sym typeface="+mn-ea"/>
                  </a:rPr>
                  <a:t>，</a:t>
                </a:r>
                <a14:m>
                  <m:oMath xmlns:m="http://schemas.openxmlformats.org/officeDocument/2006/math">
                    <m:sSub>
                      <m:sSubPr>
                        <m:ctrlPr>
                          <a:rPr lang="en-US" altLang="zh-CN" sz="2000" i="1" dirty="0">
                            <a:latin typeface="Cambria Math" panose="02040503050406030204" charset="0"/>
                            <a:cs typeface="Cambria Math" panose="02040503050406030204" charset="0"/>
                          </a:rPr>
                        </m:ctrlPr>
                      </m:sSubPr>
                      <m:e>
                        <m:r>
                          <a:rPr lang="en-US" altLang="zh-CN" sz="2000" i="1" dirty="0">
                            <a:latin typeface="Cambria Math" panose="02040503050406030204" charset="0"/>
                            <a:cs typeface="Cambria Math" panose="02040503050406030204" charset="0"/>
                          </a:rPr>
                          <m:t>𝑥</m:t>
                        </m:r>
                      </m:e>
                      <m:sub>
                        <m:r>
                          <a:rPr lang="en-US" altLang="zh-CN" sz="2000" i="1" dirty="0">
                            <a:latin typeface="Cambria Math" panose="02040503050406030204" charset="0"/>
                            <a:cs typeface="Cambria Math" panose="02040503050406030204" charset="0"/>
                          </a:rPr>
                          <m:t>2</m:t>
                        </m:r>
                      </m:sub>
                    </m:sSub>
                  </m:oMath>
                </a14:m>
                <a:r>
                  <a:rPr lang="zh-CN" altLang="en-US" sz="2000" dirty="0">
                    <a:sym typeface="+mn-ea"/>
                  </a:rPr>
                  <a:t>，…，</a:t>
                </a:r>
                <a14:m>
                  <m:oMath xmlns:m="http://schemas.openxmlformats.org/officeDocument/2006/math">
                    <m:sSub>
                      <m:sSubPr>
                        <m:ctrlPr>
                          <a:rPr lang="en-US" altLang="zh-CN" sz="2000" i="1" dirty="0">
                            <a:latin typeface="Cambria Math" panose="02040503050406030204" charset="0"/>
                            <a:cs typeface="Cambria Math" panose="02040503050406030204" charset="0"/>
                          </a:rPr>
                        </m:ctrlPr>
                      </m:sSubPr>
                      <m:e>
                        <m:r>
                          <a:rPr lang="en-US" altLang="zh-CN" sz="2000" i="1" dirty="0">
                            <a:latin typeface="Cambria Math" panose="02040503050406030204" charset="0"/>
                            <a:cs typeface="Cambria Math" panose="02040503050406030204" charset="0"/>
                          </a:rPr>
                          <m:t>𝑥</m:t>
                        </m:r>
                      </m:e>
                      <m:sub>
                        <m:r>
                          <a:rPr lang="en-US" altLang="zh-CN" sz="2000" i="1" dirty="0">
                            <a:latin typeface="Cambria Math" panose="02040503050406030204" charset="0"/>
                            <a:cs typeface="Cambria Math" panose="02040503050406030204" charset="0"/>
                          </a:rPr>
                          <m:t>𝑝</m:t>
                        </m:r>
                      </m:sub>
                    </m:sSub>
                  </m:oMath>
                </a14:m>
                <a:r>
                  <a:rPr lang="zh-CN" altLang="en-US" sz="2000" dirty="0">
                    <a:sym typeface="+mn-ea"/>
                  </a:rPr>
                  <a:t>的一切线性组合中方差最大者，</a:t>
                </a:r>
                <a:endParaRPr lang="zh-CN" altLang="en-US" sz="2000" dirty="0">
                  <a:sym typeface="+mn-ea"/>
                </a:endParaRPr>
              </a:p>
              <a:p>
                <a:pPr>
                  <a:lnSpc>
                    <a:spcPct val="120000"/>
                  </a:lnSpc>
                  <a:spcBef>
                    <a:spcPct val="0"/>
                  </a:spcBef>
                  <a:buFont typeface="Wingdings" panose="05000000000000000000" pitchFamily="2" charset="2"/>
                  <a:buNone/>
                </a:pPr>
                <a14:m>
                  <m:oMath xmlns:m="http://schemas.openxmlformats.org/officeDocument/2006/math">
                    <m:sSub>
                      <m:sSubPr>
                        <m:ctrlPr>
                          <a:rPr lang="en-US" altLang="zh-CN" sz="2000" i="1" dirty="0">
                            <a:latin typeface="Cambria Math" panose="02040503050406030204" charset="0"/>
                            <a:cs typeface="Cambria Math" panose="02040503050406030204" charset="0"/>
                          </a:rPr>
                        </m:ctrlPr>
                      </m:sSubPr>
                      <m:e>
                        <m:r>
                          <a:rPr lang="en-US" altLang="zh-CN" sz="2000" i="1" dirty="0">
                            <a:latin typeface="Cambria Math" panose="02040503050406030204" charset="0"/>
                            <a:cs typeface="Cambria Math" panose="02040503050406030204" charset="0"/>
                          </a:rPr>
                          <m:t>𝑧</m:t>
                        </m:r>
                      </m:e>
                      <m:sub>
                        <m:r>
                          <a:rPr lang="en-US" altLang="zh-CN" sz="2000" i="1" dirty="0">
                            <a:latin typeface="Cambria Math" panose="02040503050406030204" charset="0"/>
                            <a:cs typeface="Cambria Math" panose="02040503050406030204" charset="0"/>
                          </a:rPr>
                          <m:t>2</m:t>
                        </m:r>
                      </m:sub>
                    </m:sSub>
                  </m:oMath>
                </a14:m>
                <a:r>
                  <a:rPr lang="zh-CN" altLang="en-US" sz="2000" dirty="0">
                    <a:sym typeface="+mn-ea"/>
                  </a:rPr>
                  <a:t>是与</a:t>
                </a:r>
                <a14:m>
                  <m:oMath xmlns:m="http://schemas.openxmlformats.org/officeDocument/2006/math">
                    <m:sSub>
                      <m:sSubPr>
                        <m:ctrlPr>
                          <a:rPr lang="en-US" altLang="zh-CN" sz="2000" i="1" dirty="0">
                            <a:latin typeface="Cambria Math" panose="02040503050406030204" charset="0"/>
                            <a:cs typeface="Cambria Math" panose="02040503050406030204" charset="0"/>
                          </a:rPr>
                        </m:ctrlPr>
                      </m:sSubPr>
                      <m:e>
                        <m:r>
                          <a:rPr lang="en-US" altLang="zh-CN" sz="2000" i="1" dirty="0">
                            <a:latin typeface="Cambria Math" panose="02040503050406030204" charset="0"/>
                            <a:cs typeface="Cambria Math" panose="02040503050406030204" charset="0"/>
                          </a:rPr>
                          <m:t>𝑧</m:t>
                        </m:r>
                      </m:e>
                      <m:sub>
                        <m:r>
                          <a:rPr lang="en-US" altLang="zh-CN" sz="2000" i="1" dirty="0">
                            <a:latin typeface="Cambria Math" panose="02040503050406030204" charset="0"/>
                            <a:cs typeface="Cambria Math" panose="02040503050406030204" charset="0"/>
                          </a:rPr>
                          <m:t>1</m:t>
                        </m:r>
                      </m:sub>
                    </m:sSub>
                  </m:oMath>
                </a14:m>
                <a:r>
                  <a:rPr lang="zh-CN" altLang="en-US" sz="2000" dirty="0">
                    <a:sym typeface="+mn-ea"/>
                  </a:rPr>
                  <a:t>不相关的</a:t>
                </a:r>
                <a14:m>
                  <m:oMath xmlns:m="http://schemas.openxmlformats.org/officeDocument/2006/math">
                    <m:sSub>
                      <m:sSubPr>
                        <m:ctrlPr>
                          <a:rPr lang="en-US" altLang="zh-CN" sz="2000" i="1" dirty="0">
                            <a:latin typeface="Cambria Math" panose="02040503050406030204" charset="0"/>
                            <a:cs typeface="Cambria Math" panose="02040503050406030204" charset="0"/>
                          </a:rPr>
                        </m:ctrlPr>
                      </m:sSubPr>
                      <m:e>
                        <m:r>
                          <a:rPr lang="en-US" altLang="zh-CN" sz="2000" i="1" dirty="0">
                            <a:latin typeface="Cambria Math" panose="02040503050406030204" charset="0"/>
                            <a:cs typeface="Cambria Math" panose="02040503050406030204" charset="0"/>
                          </a:rPr>
                          <m:t>𝑥</m:t>
                        </m:r>
                      </m:e>
                      <m:sub>
                        <m:r>
                          <a:rPr lang="en-US" altLang="zh-CN" sz="2000" i="1" dirty="0">
                            <a:latin typeface="Cambria Math" panose="02040503050406030204" charset="0"/>
                            <a:cs typeface="Cambria Math" panose="02040503050406030204" charset="0"/>
                          </a:rPr>
                          <m:t>1</m:t>
                        </m:r>
                      </m:sub>
                    </m:sSub>
                  </m:oMath>
                </a14:m>
                <a:br>
                  <a:rPr lang="en-US" altLang="zh-CN" sz="2000" i="1" dirty="0">
                    <a:latin typeface="Cambria Math" panose="02040503050406030204" charset="0"/>
                    <a:cs typeface="Cambria Math" panose="02040503050406030204" charset="0"/>
                  </a:rPr>
                </a:br>
                <a14:m>
                  <m:oMath xmlns:m="http://schemas.openxmlformats.org/officeDocument/2006/math">
                    <m:sSub>
                      <m:sSubPr>
                        <m:ctrlPr>
                          <a:rPr lang="en-US" altLang="zh-CN" sz="2000" i="1" dirty="0">
                            <a:latin typeface="Cambria Math" panose="02040503050406030204" charset="0"/>
                            <a:cs typeface="Cambria Math" panose="02040503050406030204" charset="0"/>
                          </a:rPr>
                        </m:ctrlPr>
                      </m:sSubPr>
                      <m:e>
                        <m:r>
                          <a:rPr lang="en-US" altLang="zh-CN" sz="2000" i="1" dirty="0">
                            <a:latin typeface="Cambria Math" panose="02040503050406030204" charset="0"/>
                            <a:cs typeface="Cambria Math" panose="02040503050406030204" charset="0"/>
                          </a:rPr>
                          <m:t>𝑥</m:t>
                        </m:r>
                      </m:e>
                      <m:sub>
                        <m:r>
                          <a:rPr lang="en-US" altLang="zh-CN" sz="2000" i="1" dirty="0">
                            <a:latin typeface="Cambria Math" panose="02040503050406030204" charset="0"/>
                            <a:cs typeface="Cambria Math" panose="02040503050406030204" charset="0"/>
                          </a:rPr>
                          <m:t>2</m:t>
                        </m:r>
                      </m:sub>
                    </m:sSub>
                  </m:oMath>
                </a14:m>
                <a:r>
                  <a:rPr lang="zh-CN" altLang="en-US" sz="2000" dirty="0">
                    <a:sym typeface="+mn-ea"/>
                  </a:rPr>
                  <a:t>，…，</a:t>
                </a:r>
                <a14:m>
                  <m:oMath xmlns:m="http://schemas.openxmlformats.org/officeDocument/2006/math">
                    <m:sSub>
                      <m:sSubPr>
                        <m:ctrlPr>
                          <a:rPr lang="en-US" altLang="zh-CN" sz="2000" i="1" dirty="0">
                            <a:latin typeface="Cambria Math" panose="02040503050406030204" charset="0"/>
                            <a:cs typeface="Cambria Math" panose="02040503050406030204" charset="0"/>
                          </a:rPr>
                        </m:ctrlPr>
                      </m:sSubPr>
                      <m:e>
                        <m:r>
                          <a:rPr lang="en-US" altLang="zh-CN" sz="2000" i="1" dirty="0">
                            <a:latin typeface="Cambria Math" panose="02040503050406030204" charset="0"/>
                            <a:cs typeface="Cambria Math" panose="02040503050406030204" charset="0"/>
                          </a:rPr>
                          <m:t>𝑥</m:t>
                        </m:r>
                      </m:e>
                      <m:sub>
                        <m:r>
                          <a:rPr lang="en-US" altLang="zh-CN" sz="2000" i="1" dirty="0">
                            <a:latin typeface="Cambria Math" panose="02040503050406030204" charset="0"/>
                            <a:cs typeface="Cambria Math" panose="02040503050406030204" charset="0"/>
                          </a:rPr>
                          <m:t>𝑝</m:t>
                        </m:r>
                      </m:sub>
                    </m:sSub>
                  </m:oMath>
                </a14:m>
                <a:r>
                  <a:rPr lang="zh-CN" altLang="en-US" sz="2000" dirty="0">
                    <a:sym typeface="+mn-ea"/>
                  </a:rPr>
                  <a:t>的</a:t>
                </a:r>
                <a:r>
                  <a:rPr lang="zh-CN" altLang="en-US" sz="2000" dirty="0">
                    <a:sym typeface="+mn-ea"/>
                  </a:rPr>
                  <a:t>所有线性组合中方差最大者</a:t>
                </a:r>
                <a:endParaRPr lang="en-US" altLang="zh-CN" sz="2000" dirty="0">
                  <a:sym typeface="+mn-ea"/>
                </a:endParaRPr>
              </a:p>
              <a:p>
                <a:pPr>
                  <a:lnSpc>
                    <a:spcPct val="120000"/>
                  </a:lnSpc>
                  <a:spcBef>
                    <a:spcPct val="0"/>
                  </a:spcBef>
                  <a:buFont typeface="Wingdings" panose="05000000000000000000" pitchFamily="2" charset="2"/>
                  <a:buNone/>
                </a:pPr>
                <a:r>
                  <a:rPr lang="zh-CN" altLang="en-US" sz="2000" dirty="0">
                    <a:sym typeface="+mn-ea"/>
                  </a:rPr>
                  <a:t> </a:t>
                </a:r>
                <a14:m>
                  <m:oMath xmlns:m="http://schemas.openxmlformats.org/officeDocument/2006/math">
                    <m:sSub>
                      <m:sSubPr>
                        <m:ctrlPr>
                          <a:rPr lang="en-US" altLang="zh-CN" sz="2000" i="1" dirty="0">
                            <a:latin typeface="Cambria Math" panose="02040503050406030204" charset="0"/>
                            <a:cs typeface="Cambria Math" panose="02040503050406030204" charset="0"/>
                          </a:rPr>
                        </m:ctrlPr>
                      </m:sSubPr>
                      <m:e>
                        <m:r>
                          <a:rPr lang="en-US" altLang="zh-CN" sz="2000" i="1" dirty="0">
                            <a:latin typeface="Cambria Math" panose="02040503050406030204" charset="0"/>
                            <a:cs typeface="Cambria Math" panose="02040503050406030204" charset="0"/>
                          </a:rPr>
                          <m:t>𝑧</m:t>
                        </m:r>
                      </m:e>
                      <m:sub>
                        <m:r>
                          <a:rPr lang="en-US" altLang="zh-CN" sz="2000" i="1" dirty="0">
                            <a:latin typeface="Cambria Math" panose="02040503050406030204" charset="0"/>
                            <a:cs typeface="Cambria Math" panose="02040503050406030204" charset="0"/>
                          </a:rPr>
                          <m:t>𝑚</m:t>
                        </m:r>
                      </m:sub>
                    </m:sSub>
                  </m:oMath>
                </a14:m>
                <a:r>
                  <a:rPr lang="zh-CN" altLang="en-US" sz="2000" dirty="0">
                    <a:sym typeface="+mn-ea"/>
                  </a:rPr>
                  <a:t>是与</a:t>
                </a:r>
                <a14:m>
                  <m:oMath xmlns:m="http://schemas.openxmlformats.org/officeDocument/2006/math">
                    <m:sSub>
                      <m:sSubPr>
                        <m:ctrlPr>
                          <a:rPr lang="en-US" altLang="zh-CN" sz="2000" i="1" dirty="0">
                            <a:latin typeface="Cambria Math" panose="02040503050406030204" charset="0"/>
                            <a:cs typeface="Cambria Math" panose="02040503050406030204" charset="0"/>
                          </a:rPr>
                        </m:ctrlPr>
                      </m:sSubPr>
                      <m:e>
                        <m:r>
                          <a:rPr lang="en-US" altLang="zh-CN" sz="2000" i="1" dirty="0">
                            <a:latin typeface="Cambria Math" panose="02040503050406030204" charset="0"/>
                            <a:cs typeface="Cambria Math" panose="02040503050406030204" charset="0"/>
                          </a:rPr>
                          <m:t>𝑧</m:t>
                        </m:r>
                      </m:e>
                      <m:sub>
                        <m:r>
                          <a:rPr lang="en-US" altLang="zh-CN" sz="2000" i="1" dirty="0">
                            <a:latin typeface="Cambria Math" panose="02040503050406030204" charset="0"/>
                            <a:cs typeface="Cambria Math" panose="02040503050406030204" charset="0"/>
                          </a:rPr>
                          <m:t>1</m:t>
                        </m:r>
                      </m:sub>
                    </m:sSub>
                  </m:oMath>
                </a14:m>
                <a:r>
                  <a:rPr lang="zh-CN" altLang="en-US" sz="2000" dirty="0">
                    <a:sym typeface="+mn-ea"/>
                  </a:rPr>
                  <a:t>，</a:t>
                </a:r>
                <a14:m>
                  <m:oMath xmlns:m="http://schemas.openxmlformats.org/officeDocument/2006/math">
                    <m:sSub>
                      <m:sSubPr>
                        <m:ctrlPr>
                          <a:rPr lang="en-US" altLang="zh-CN" sz="2000" i="1" dirty="0">
                            <a:latin typeface="Cambria Math" panose="02040503050406030204" charset="0"/>
                            <a:cs typeface="Cambria Math" panose="02040503050406030204" charset="0"/>
                          </a:rPr>
                        </m:ctrlPr>
                      </m:sSubPr>
                      <m:e>
                        <m:r>
                          <a:rPr lang="en-US" altLang="zh-CN" sz="2000" i="1" dirty="0">
                            <a:latin typeface="Cambria Math" panose="02040503050406030204" charset="0"/>
                            <a:cs typeface="Cambria Math" panose="02040503050406030204" charset="0"/>
                          </a:rPr>
                          <m:t>𝑧</m:t>
                        </m:r>
                      </m:e>
                      <m:sub>
                        <m:r>
                          <a:rPr lang="en-US" altLang="zh-CN" sz="2000" i="1" dirty="0">
                            <a:latin typeface="Cambria Math" panose="02040503050406030204" charset="0"/>
                            <a:cs typeface="Cambria Math" panose="02040503050406030204" charset="0"/>
                          </a:rPr>
                          <m:t>2</m:t>
                        </m:r>
                      </m:sub>
                    </m:sSub>
                  </m:oMath>
                </a14:m>
                <a:r>
                  <a:rPr lang="zh-CN" altLang="en-US" sz="2000" dirty="0">
                    <a:sym typeface="+mn-ea"/>
                  </a:rPr>
                  <a:t>，……，</a:t>
                </a:r>
                <a14:m>
                  <m:oMath xmlns:m="http://schemas.openxmlformats.org/officeDocument/2006/math">
                    <m:sSub>
                      <m:sSubPr>
                        <m:ctrlPr>
                          <a:rPr lang="en-US" altLang="zh-CN" sz="2000" i="1" dirty="0">
                            <a:latin typeface="Cambria Math" panose="02040503050406030204" charset="0"/>
                            <a:cs typeface="Cambria Math" panose="02040503050406030204" charset="0"/>
                          </a:rPr>
                        </m:ctrlPr>
                      </m:sSubPr>
                      <m:e>
                        <m:r>
                          <a:rPr lang="en-US" altLang="zh-CN" sz="2000" i="1" dirty="0">
                            <a:latin typeface="Cambria Math" panose="02040503050406030204" charset="0"/>
                            <a:cs typeface="Cambria Math" panose="02040503050406030204" charset="0"/>
                          </a:rPr>
                          <m:t>𝑧</m:t>
                        </m:r>
                      </m:e>
                      <m:sub>
                        <m:r>
                          <a:rPr lang="en-US" altLang="zh-CN" sz="2000" i="1" dirty="0">
                            <a:latin typeface="Cambria Math" panose="02040503050406030204" charset="0"/>
                            <a:cs typeface="Cambria Math" panose="02040503050406030204" charset="0"/>
                          </a:rPr>
                          <m:t>𝑚</m:t>
                        </m:r>
                        <m:r>
                          <a:rPr lang="en-US" altLang="zh-CN" sz="2000" i="1" dirty="0">
                            <a:latin typeface="Cambria Math" panose="02040503050406030204" charset="0"/>
                            <a:cs typeface="Cambria Math" panose="02040503050406030204" charset="0"/>
                          </a:rPr>
                          <m:t>−</m:t>
                        </m:r>
                        <m:r>
                          <a:rPr lang="en-US" altLang="zh-CN" sz="2000" i="1" dirty="0">
                            <a:latin typeface="Cambria Math" panose="02040503050406030204" charset="0"/>
                            <a:cs typeface="Cambria Math" panose="02040503050406030204" charset="0"/>
                          </a:rPr>
                          <m:t>1</m:t>
                        </m:r>
                      </m:sub>
                    </m:sSub>
                  </m:oMath>
                </a14:m>
                <a:r>
                  <a:rPr lang="zh-CN" altLang="en-US" sz="2000" dirty="0">
                    <a:sym typeface="+mn-ea"/>
                  </a:rPr>
                  <a:t>都不相关的</a:t>
                </a:r>
                <a14:m>
                  <m:oMath xmlns:m="http://schemas.openxmlformats.org/officeDocument/2006/math">
                    <m:sSub>
                      <m:sSubPr>
                        <m:ctrlPr>
                          <a:rPr lang="en-US" altLang="zh-CN" sz="2000" i="1" dirty="0">
                            <a:latin typeface="Cambria Math" panose="02040503050406030204" charset="0"/>
                            <a:cs typeface="Cambria Math" panose="02040503050406030204" charset="0"/>
                          </a:rPr>
                        </m:ctrlPr>
                      </m:sSubPr>
                      <m:e>
                        <m:r>
                          <a:rPr lang="en-US" altLang="zh-CN" sz="2000" i="1" dirty="0">
                            <a:latin typeface="Cambria Math" panose="02040503050406030204" charset="0"/>
                            <a:cs typeface="Cambria Math" panose="02040503050406030204" charset="0"/>
                          </a:rPr>
                          <m:t>𝑥</m:t>
                        </m:r>
                      </m:e>
                      <m:sub>
                        <m:r>
                          <a:rPr lang="en-US" altLang="zh-CN" sz="2000" i="1" dirty="0">
                            <a:latin typeface="Cambria Math" panose="02040503050406030204" charset="0"/>
                            <a:cs typeface="Cambria Math" panose="02040503050406030204" charset="0"/>
                          </a:rPr>
                          <m:t>1</m:t>
                        </m:r>
                      </m:sub>
                    </m:sSub>
                    <m:r>
                      <a:rPr lang="en-US" altLang="zh-CN" sz="2000" i="1" dirty="0">
                        <a:latin typeface="Cambria Math" panose="02040503050406030204" charset="0"/>
                        <a:cs typeface="Cambria Math" panose="02040503050406030204" charset="0"/>
                      </a:rPr>
                      <m:t>,</m:t>
                    </m:r>
                    <m:sSub>
                      <m:sSubPr>
                        <m:ctrlPr>
                          <a:rPr lang="en-US" altLang="zh-CN" sz="2000" i="1" dirty="0">
                            <a:latin typeface="Cambria Math" panose="02040503050406030204" charset="0"/>
                            <a:cs typeface="Cambria Math" panose="02040503050406030204" charset="0"/>
                          </a:rPr>
                        </m:ctrlPr>
                      </m:sSubPr>
                      <m:e>
                        <m:r>
                          <a:rPr lang="en-US" altLang="zh-CN" sz="2000" i="1" dirty="0">
                            <a:latin typeface="Cambria Math" panose="02040503050406030204" charset="0"/>
                            <a:cs typeface="Cambria Math" panose="02040503050406030204" charset="0"/>
                          </a:rPr>
                          <m:t>𝑥</m:t>
                        </m:r>
                      </m:e>
                      <m:sub>
                        <m:r>
                          <a:rPr lang="en-US" altLang="zh-CN" sz="2000" i="1" dirty="0">
                            <a:latin typeface="Cambria Math" panose="02040503050406030204" charset="0"/>
                            <a:cs typeface="Cambria Math" panose="02040503050406030204" charset="0"/>
                          </a:rPr>
                          <m:t>2</m:t>
                        </m:r>
                      </m:sub>
                    </m:sSub>
                  </m:oMath>
                </a14:m>
                <a:r>
                  <a:rPr lang="zh-CN" altLang="en-US" sz="2000" dirty="0">
                    <a:sym typeface="+mn-ea"/>
                  </a:rPr>
                  <a:t>，…，</a:t>
                </a:r>
                <a14:m>
                  <m:oMath xmlns:m="http://schemas.openxmlformats.org/officeDocument/2006/math">
                    <m:sSub>
                      <m:sSubPr>
                        <m:ctrlPr>
                          <a:rPr lang="en-US" altLang="zh-CN" sz="2000" i="1" dirty="0">
                            <a:latin typeface="Cambria Math" panose="02040503050406030204" charset="0"/>
                            <a:cs typeface="Cambria Math" panose="02040503050406030204" charset="0"/>
                          </a:rPr>
                        </m:ctrlPr>
                      </m:sSubPr>
                      <m:e>
                        <m:r>
                          <a:rPr lang="en-US" altLang="zh-CN" sz="2000" i="1" dirty="0">
                            <a:latin typeface="Cambria Math" panose="02040503050406030204" charset="0"/>
                            <a:cs typeface="Cambria Math" panose="02040503050406030204" charset="0"/>
                          </a:rPr>
                          <m:t>𝑥</m:t>
                        </m:r>
                      </m:e>
                      <m:sub>
                        <m:r>
                          <a:rPr lang="en-US" altLang="zh-CN" sz="2000" i="1" dirty="0">
                            <a:latin typeface="Cambria Math" panose="02040503050406030204" charset="0"/>
                            <a:cs typeface="Cambria Math" panose="02040503050406030204" charset="0"/>
                          </a:rPr>
                          <m:t>𝑝</m:t>
                        </m:r>
                      </m:sub>
                    </m:sSub>
                  </m:oMath>
                </a14:m>
                <a:r>
                  <a:rPr lang="zh-CN" altLang="en-US" sz="2000" dirty="0">
                    <a:sym typeface="+mn-ea"/>
                  </a:rPr>
                  <a:t>的所有线性组合中方差最大者。</a:t>
                </a:r>
                <a:endParaRPr lang="zh-CN" altLang="en-US" sz="2000" dirty="0"/>
              </a:p>
              <a:p>
                <a:pPr>
                  <a:lnSpc>
                    <a:spcPct val="120000"/>
                  </a:lnSpc>
                  <a:spcBef>
                    <a:spcPct val="0"/>
                  </a:spcBef>
                  <a:buFont typeface="Wingdings" panose="05000000000000000000" pitchFamily="2" charset="2"/>
                  <a:buNone/>
                </a:pPr>
                <a:r>
                  <a:rPr lang="zh-CN" altLang="en-US" sz="2000" dirty="0">
                    <a:sym typeface="+mn-ea"/>
                  </a:rPr>
                  <a:t>               </a:t>
                </a:r>
                <a:endParaRPr lang="zh-CN" altLang="en-US" sz="2000" dirty="0"/>
              </a:p>
              <a:p>
                <a:pPr>
                  <a:lnSpc>
                    <a:spcPct val="120000"/>
                  </a:lnSpc>
                  <a:spcBef>
                    <a:spcPct val="0"/>
                  </a:spcBef>
                  <a:buSzPct val="150000"/>
                  <a:buFont typeface="Wingdings" panose="05000000000000000000" pitchFamily="2" charset="2"/>
                  <a:buNone/>
                </a:pPr>
                <a:r>
                  <a:rPr lang="en-US" altLang="zh-CN" sz="2000" dirty="0">
                    <a:sym typeface="+mn-ea"/>
                  </a:rPr>
                  <a:t>      </a:t>
                </a:r>
                <a:r>
                  <a:rPr lang="zh-CN" altLang="en-US" sz="2000" dirty="0">
                    <a:sym typeface="+mn-ea"/>
                  </a:rPr>
                  <a:t>则新变量指标</a:t>
                </a:r>
                <a14:m>
                  <m:oMath xmlns:m="http://schemas.openxmlformats.org/officeDocument/2006/math">
                    <m:sSub>
                      <m:sSubPr>
                        <m:ctrlPr>
                          <a:rPr lang="en-US" altLang="zh-CN" sz="2000" i="1" dirty="0">
                            <a:latin typeface="Cambria Math" panose="02040503050406030204" charset="0"/>
                            <a:cs typeface="Cambria Math" panose="02040503050406030204" charset="0"/>
                          </a:rPr>
                        </m:ctrlPr>
                      </m:sSubPr>
                      <m:e>
                        <m:r>
                          <a:rPr lang="en-US" altLang="zh-CN" sz="2000" i="1" dirty="0">
                            <a:latin typeface="Cambria Math" panose="02040503050406030204" charset="0"/>
                            <a:cs typeface="Cambria Math" panose="02040503050406030204" charset="0"/>
                          </a:rPr>
                          <m:t>𝑧</m:t>
                        </m:r>
                      </m:e>
                      <m:sub>
                        <m:r>
                          <a:rPr lang="en-US" altLang="zh-CN" sz="2000" i="1" dirty="0">
                            <a:latin typeface="Cambria Math" panose="02040503050406030204" charset="0"/>
                            <a:cs typeface="Cambria Math" panose="02040503050406030204" charset="0"/>
                          </a:rPr>
                          <m:t>1</m:t>
                        </m:r>
                      </m:sub>
                    </m:sSub>
                  </m:oMath>
                </a14:m>
                <a:br>
                  <a:rPr lang="en-US" altLang="zh-CN" sz="2000" i="1" dirty="0">
                    <a:latin typeface="Cambria Math" panose="02040503050406030204" charset="0"/>
                    <a:cs typeface="Cambria Math" panose="02040503050406030204" charset="0"/>
                  </a:rPr>
                </a:br>
                <a14:m>
                  <m:oMath xmlns:m="http://schemas.openxmlformats.org/officeDocument/2006/math">
                    <m:sSub>
                      <m:sSubPr>
                        <m:ctrlPr>
                          <a:rPr lang="en-US" altLang="zh-CN" sz="2000" i="1" dirty="0">
                            <a:latin typeface="Cambria Math" panose="02040503050406030204" charset="0"/>
                            <a:cs typeface="Cambria Math" panose="02040503050406030204" charset="0"/>
                          </a:rPr>
                        </m:ctrlPr>
                      </m:sSubPr>
                      <m:e>
                        <m:r>
                          <a:rPr lang="en-US" altLang="zh-CN" sz="2000" i="1" dirty="0">
                            <a:latin typeface="Cambria Math" panose="02040503050406030204" charset="0"/>
                            <a:cs typeface="Cambria Math" panose="02040503050406030204" charset="0"/>
                          </a:rPr>
                          <m:t>𝑧</m:t>
                        </m:r>
                      </m:e>
                      <m:sub>
                        <m:r>
                          <a:rPr lang="en-US" altLang="zh-CN" sz="2000" i="1" dirty="0">
                            <a:latin typeface="Cambria Math" panose="02040503050406030204" charset="0"/>
                            <a:cs typeface="Cambria Math" panose="02040503050406030204" charset="0"/>
                          </a:rPr>
                          <m:t>2</m:t>
                        </m:r>
                      </m:sub>
                    </m:sSub>
                  </m:oMath>
                </a14:m>
                <a:r>
                  <a:rPr lang="zh-CN" altLang="en-US" sz="2000" dirty="0">
                    <a:sym typeface="+mn-ea"/>
                  </a:rPr>
                  <a:t>，……，</a:t>
                </a:r>
                <a14:m>
                  <m:oMath xmlns:m="http://schemas.openxmlformats.org/officeDocument/2006/math">
                    <m:sSub>
                      <m:sSubPr>
                        <m:ctrlPr>
                          <a:rPr lang="en-US" altLang="zh-CN" sz="2000" i="1" dirty="0">
                            <a:latin typeface="Cambria Math" panose="02040503050406030204" charset="0"/>
                            <a:cs typeface="Cambria Math" panose="02040503050406030204" charset="0"/>
                          </a:rPr>
                        </m:ctrlPr>
                      </m:sSubPr>
                      <m:e>
                        <m:r>
                          <a:rPr lang="en-US" altLang="zh-CN" sz="2000" i="1" dirty="0">
                            <a:latin typeface="Cambria Math" panose="02040503050406030204" charset="0"/>
                            <a:cs typeface="Cambria Math" panose="02040503050406030204" charset="0"/>
                          </a:rPr>
                          <m:t>𝑧</m:t>
                        </m:r>
                      </m:e>
                      <m:sub>
                        <m:r>
                          <a:rPr lang="en-US" altLang="zh-CN" sz="2000" i="1" dirty="0">
                            <a:latin typeface="Cambria Math" panose="02040503050406030204" charset="0"/>
                            <a:cs typeface="Cambria Math" panose="02040503050406030204" charset="0"/>
                          </a:rPr>
                          <m:t>𝑚</m:t>
                        </m:r>
                      </m:sub>
                    </m:sSub>
                  </m:oMath>
                </a14:m>
                <a:r>
                  <a:rPr lang="zh-CN" altLang="en-US" sz="2000" dirty="0">
                    <a:sym typeface="+mn-ea"/>
                  </a:rPr>
                  <a:t>分别称为原变量指标的第1，第2，…，第m主成分。  </a:t>
                </a:r>
                <a:endParaRPr lang="zh-CN" altLang="en-US" sz="2000" dirty="0"/>
              </a:p>
              <a:p>
                <a:pPr>
                  <a:lnSpc>
                    <a:spcPct val="120000"/>
                  </a:lnSpc>
                  <a:spcBef>
                    <a:spcPct val="50000"/>
                  </a:spcBef>
                  <a:buClr>
                    <a:schemeClr val="accent2"/>
                  </a:buClr>
                  <a:buSzPct val="85000"/>
                  <a:buFont typeface="Wingdings" panose="05000000000000000000" pitchFamily="2" charset="2"/>
                </a:pPr>
                <a:endParaRPr lang="zh-CN" altLang="en-US" sz="2000" dirty="0"/>
              </a:p>
            </p:txBody>
          </p:sp>
        </mc:Choice>
        <mc:Fallback>
          <p:sp>
            <p:nvSpPr>
              <p:cNvPr id="48133" name="矩形 48132"/>
              <p:cNvSpPr>
                <a:spLocks noRot="1" noChangeAspect="1" noMove="1" noResize="1" noEditPoints="1" noAdjustHandles="1" noChangeArrowheads="1" noChangeShapeType="1" noTextEdit="1"/>
              </p:cNvSpPr>
              <p:nvPr/>
            </p:nvSpPr>
            <p:spPr>
              <a:xfrm>
                <a:off x="685800" y="1600200"/>
                <a:ext cx="6934200" cy="4665345"/>
              </a:xfrm>
              <a:prstGeom prst="rect">
                <a:avLst/>
              </a:prstGeom>
              <a:blipFill rotWithShape="1">
                <a:blip r:embed="rId2"/>
                <a:stretch>
                  <a:fillRect b="-5921"/>
                </a:stretch>
              </a:blipFill>
              <a:ln w="9525">
                <a:noFill/>
              </a:ln>
            </p:spPr>
            <p:txBody>
              <a:bodyPr/>
              <a:lstStyle/>
              <a:p>
                <a:r>
                  <a:rPr lang="zh-CN" altLang="en-US">
                    <a:noFill/>
                  </a:rPr>
                  <a:t> </a:t>
                </a:r>
              </a:p>
            </p:txBody>
          </p:sp>
        </mc:Fallback>
      </mc:AlternateContent>
    </p:spTree>
    <p:custDataLst>
      <p:tags r:id="rId3"/>
    </p:custDataLst>
  </p:cSld>
  <p:clrMapOvr>
    <a:masterClrMapping/>
  </p:clrMapOvr>
  <p:transition>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228600" y="533400"/>
            <a:ext cx="6336665"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4. </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主成分分析法的</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原理</a:t>
            </a:r>
            <a:endPar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sp>
        <p:nvSpPr>
          <p:cNvPr id="50178" name="矩形 50177"/>
          <p:cNvSpPr/>
          <p:nvPr/>
        </p:nvSpPr>
        <p:spPr>
          <a:xfrm>
            <a:off x="609600" y="1600200"/>
            <a:ext cx="7543800" cy="4953000"/>
          </a:xfrm>
          <a:prstGeom prst="rect">
            <a:avLst/>
          </a:prstGeom>
          <a:noFill/>
          <a:ln w="9525">
            <a:noFill/>
          </a:ln>
        </p:spPr>
        <p:txBody>
          <a:bodyPr/>
          <a:p>
            <a:pPr marL="342900" indent="-342900">
              <a:lnSpc>
                <a:spcPct val="120000"/>
              </a:lnSpc>
              <a:buClr>
                <a:schemeClr val="accent2"/>
              </a:buClr>
              <a:buSzPct val="85000"/>
              <a:buFont typeface="Wingdings" panose="05000000000000000000" pitchFamily="2" charset="2"/>
            </a:pPr>
            <a:r>
              <a:rPr lang="en-US" altLang="zh-CN" sz="2800" dirty="0">
                <a:latin typeface="Times New Roman" panose="02020603050405020304" pitchFamily="18" charset="0"/>
              </a:rPr>
              <a:t> </a:t>
            </a:r>
            <a:r>
              <a:rPr lang="en-US" altLang="zh-CN" sz="2000" dirty="0">
                <a:latin typeface="Times New Roman" panose="02020603050405020304" pitchFamily="18" charset="0"/>
              </a:rPr>
              <a:t>          </a:t>
            </a:r>
            <a:r>
              <a:rPr lang="zh-CN" altLang="en-US" sz="2000" b="1" dirty="0">
                <a:latin typeface="Times New Roman" panose="02020603050405020304" pitchFamily="18" charset="0"/>
              </a:rPr>
              <a:t>主成分分析的实质就是确定原来变量</a:t>
            </a:r>
            <a:r>
              <a:rPr lang="en-US" altLang="zh-CN" sz="2000" b="1" i="1" err="1">
                <a:latin typeface="Times New Roman" panose="02020603050405020304" pitchFamily="18" charset="0"/>
              </a:rPr>
              <a:t>x</a:t>
            </a:r>
            <a:r>
              <a:rPr lang="en-US" altLang="zh-CN" sz="2000" b="1" i="1" baseline="-25000" err="1">
                <a:latin typeface="Times New Roman" panose="02020603050405020304" pitchFamily="18" charset="0"/>
              </a:rPr>
              <a:t>j</a:t>
            </a:r>
            <a:r>
              <a:rPr lang="zh-CN" altLang="en-US" sz="2000" b="1">
                <a:latin typeface="Times New Roman" panose="02020603050405020304" pitchFamily="18" charset="0"/>
              </a:rPr>
              <a:t>（</a:t>
            </a:r>
            <a:r>
              <a:rPr lang="en-US" altLang="zh-CN" sz="2000" b="1" i="1">
                <a:latin typeface="Times New Roman" panose="02020603050405020304" pitchFamily="18" charset="0"/>
              </a:rPr>
              <a:t>j</a:t>
            </a:r>
            <a:r>
              <a:rPr lang="en-US" altLang="zh-CN" sz="2000" b="1">
                <a:latin typeface="Times New Roman" panose="02020603050405020304" pitchFamily="18" charset="0"/>
              </a:rPr>
              <a:t>=1</a:t>
            </a:r>
            <a:r>
              <a:rPr lang="zh-CN" altLang="en-US" sz="2000" b="1">
                <a:latin typeface="Times New Roman" panose="02020603050405020304" pitchFamily="18" charset="0"/>
              </a:rPr>
              <a:t>，</a:t>
            </a:r>
            <a:r>
              <a:rPr lang="en-US" altLang="zh-CN" sz="2000" b="1">
                <a:latin typeface="Times New Roman" panose="02020603050405020304" pitchFamily="18" charset="0"/>
              </a:rPr>
              <a:t>2 </a:t>
            </a:r>
            <a:r>
              <a:rPr lang="zh-CN" altLang="en-US" sz="2000" b="1">
                <a:latin typeface="Times New Roman" panose="02020603050405020304" pitchFamily="18" charset="0"/>
              </a:rPr>
              <a:t>，</a:t>
            </a:r>
            <a:r>
              <a:rPr lang="en-US" altLang="zh-CN" sz="2000" b="1">
                <a:latin typeface="Times New Roman" panose="02020603050405020304" pitchFamily="18" charset="0"/>
              </a:rPr>
              <a:t>…</a:t>
            </a:r>
            <a:r>
              <a:rPr lang="zh-CN" altLang="en-US" sz="2000" b="1">
                <a:latin typeface="Times New Roman" panose="02020603050405020304" pitchFamily="18" charset="0"/>
              </a:rPr>
              <a:t>，</a:t>
            </a:r>
            <a:r>
              <a:rPr lang="zh-CN" altLang="en-US" sz="2000" b="1" i="1">
                <a:latin typeface="Times New Roman" panose="02020603050405020304" pitchFamily="18" charset="0"/>
              </a:rPr>
              <a:t> </a:t>
            </a:r>
            <a:r>
              <a:rPr lang="en-US" altLang="zh-CN" sz="2000" b="1" i="1">
                <a:latin typeface="Times New Roman" panose="02020603050405020304" pitchFamily="18" charset="0"/>
              </a:rPr>
              <a:t>p</a:t>
            </a:r>
            <a:r>
              <a:rPr lang="zh-CN" altLang="en-US" sz="2000" b="1">
                <a:latin typeface="Times New Roman" panose="02020603050405020304" pitchFamily="18" charset="0"/>
              </a:rPr>
              <a:t>）</a:t>
            </a:r>
            <a:r>
              <a:rPr lang="zh-CN" altLang="en-US" sz="2000" b="1" dirty="0">
                <a:latin typeface="Times New Roman" panose="02020603050405020304" pitchFamily="18" charset="0"/>
              </a:rPr>
              <a:t>在诸主成分</a:t>
            </a:r>
            <a:r>
              <a:rPr lang="en-US" altLang="zh-CN" sz="2000" b="1" i="1" err="1">
                <a:latin typeface="Times New Roman" panose="02020603050405020304" pitchFamily="18" charset="0"/>
              </a:rPr>
              <a:t>z</a:t>
            </a:r>
            <a:r>
              <a:rPr lang="en-US" altLang="zh-CN" sz="2000" b="1" i="1" baseline="-30000" err="1">
                <a:latin typeface="Times New Roman" panose="02020603050405020304" pitchFamily="18" charset="0"/>
              </a:rPr>
              <a:t>i</a:t>
            </a:r>
            <a:r>
              <a:rPr lang="zh-CN" altLang="en-US" sz="2000" b="1">
                <a:latin typeface="Times New Roman" panose="02020603050405020304" pitchFamily="18" charset="0"/>
              </a:rPr>
              <a:t>（</a:t>
            </a:r>
            <a:r>
              <a:rPr lang="en-US" altLang="zh-CN" sz="2000" b="1" i="1">
                <a:latin typeface="Times New Roman" panose="02020603050405020304" pitchFamily="18" charset="0"/>
              </a:rPr>
              <a:t>i</a:t>
            </a:r>
            <a:r>
              <a:rPr lang="en-US" altLang="zh-CN" sz="2000" b="1">
                <a:latin typeface="Times New Roman" panose="02020603050405020304" pitchFamily="18" charset="0"/>
              </a:rPr>
              <a:t>=1</a:t>
            </a:r>
            <a:r>
              <a:rPr lang="zh-CN" altLang="en-US" sz="2000" b="1">
                <a:latin typeface="Times New Roman" panose="02020603050405020304" pitchFamily="18" charset="0"/>
              </a:rPr>
              <a:t>，</a:t>
            </a:r>
            <a:r>
              <a:rPr lang="en-US" altLang="zh-CN" sz="2000" b="1">
                <a:latin typeface="Times New Roman" panose="02020603050405020304" pitchFamily="18" charset="0"/>
              </a:rPr>
              <a:t>2</a:t>
            </a:r>
            <a:r>
              <a:rPr lang="zh-CN" altLang="en-US" sz="2000" b="1">
                <a:latin typeface="Times New Roman" panose="02020603050405020304" pitchFamily="18" charset="0"/>
              </a:rPr>
              <a:t>，</a:t>
            </a:r>
            <a:r>
              <a:rPr lang="en-US" altLang="zh-CN" sz="2000" b="1">
                <a:latin typeface="Times New Roman" panose="02020603050405020304" pitchFamily="18" charset="0"/>
              </a:rPr>
              <a:t>…</a:t>
            </a:r>
            <a:r>
              <a:rPr lang="zh-CN" altLang="en-US" sz="2000" b="1">
                <a:latin typeface="Times New Roman" panose="02020603050405020304" pitchFamily="18" charset="0"/>
              </a:rPr>
              <a:t>，</a:t>
            </a:r>
            <a:r>
              <a:rPr lang="en-US" altLang="zh-CN" sz="2000" b="1" i="1">
                <a:latin typeface="Times New Roman" panose="02020603050405020304" pitchFamily="18" charset="0"/>
              </a:rPr>
              <a:t>m</a:t>
            </a:r>
            <a:r>
              <a:rPr lang="zh-CN" altLang="en-US" sz="2000" b="1">
                <a:latin typeface="Times New Roman" panose="02020603050405020304" pitchFamily="18" charset="0"/>
              </a:rPr>
              <a:t>）</a:t>
            </a:r>
            <a:r>
              <a:rPr lang="zh-CN" altLang="en-US" sz="2000" b="1" dirty="0">
                <a:latin typeface="Times New Roman" panose="02020603050405020304" pitchFamily="18" charset="0"/>
              </a:rPr>
              <a:t>上的荷载</a:t>
            </a:r>
            <a:r>
              <a:rPr lang="zh-CN" altLang="en-US" sz="2000" b="1" i="1">
                <a:latin typeface="Times New Roman" panose="02020603050405020304" pitchFamily="18" charset="0"/>
              </a:rPr>
              <a:t> </a:t>
            </a:r>
            <a:r>
              <a:rPr lang="en-US" altLang="zh-CN" sz="2000" b="1" i="1" err="1">
                <a:latin typeface="Times New Roman" panose="02020603050405020304" pitchFamily="18" charset="0"/>
              </a:rPr>
              <a:t>l</a:t>
            </a:r>
            <a:r>
              <a:rPr lang="en-US" altLang="zh-CN" sz="2000" b="1" i="1" baseline="-30000" err="1">
                <a:latin typeface="Times New Roman" panose="02020603050405020304" pitchFamily="18" charset="0"/>
              </a:rPr>
              <a:t>ij</a:t>
            </a:r>
            <a:r>
              <a:rPr lang="zh-CN" altLang="en-US" sz="2000" b="1">
                <a:latin typeface="Times New Roman" panose="02020603050405020304" pitchFamily="18" charset="0"/>
              </a:rPr>
              <a:t>（</a:t>
            </a:r>
            <a:r>
              <a:rPr lang="zh-CN" altLang="en-US" sz="2000" b="1" i="1">
                <a:latin typeface="Times New Roman" panose="02020603050405020304" pitchFamily="18" charset="0"/>
              </a:rPr>
              <a:t> </a:t>
            </a:r>
            <a:r>
              <a:rPr lang="en-US" altLang="zh-CN" sz="2000" b="1" i="1">
                <a:latin typeface="Times New Roman" panose="02020603050405020304" pitchFamily="18" charset="0"/>
              </a:rPr>
              <a:t>i</a:t>
            </a:r>
            <a:r>
              <a:rPr lang="en-US" altLang="zh-CN" sz="2000" b="1">
                <a:latin typeface="Times New Roman" panose="02020603050405020304" pitchFamily="18" charset="0"/>
              </a:rPr>
              <a:t>=1</a:t>
            </a:r>
            <a:r>
              <a:rPr lang="zh-CN" altLang="en-US" sz="2000" b="1">
                <a:latin typeface="Times New Roman" panose="02020603050405020304" pitchFamily="18" charset="0"/>
              </a:rPr>
              <a:t>，</a:t>
            </a:r>
            <a:r>
              <a:rPr lang="en-US" altLang="zh-CN" sz="2000" b="1">
                <a:latin typeface="Times New Roman" panose="02020603050405020304" pitchFamily="18" charset="0"/>
              </a:rPr>
              <a:t>2</a:t>
            </a:r>
            <a:r>
              <a:rPr lang="zh-CN" altLang="en-US" sz="2000" b="1">
                <a:latin typeface="Times New Roman" panose="02020603050405020304" pitchFamily="18" charset="0"/>
              </a:rPr>
              <a:t>，</a:t>
            </a:r>
            <a:r>
              <a:rPr lang="en-US" altLang="zh-CN" sz="2000" b="1">
                <a:latin typeface="Times New Roman" panose="02020603050405020304" pitchFamily="18" charset="0"/>
              </a:rPr>
              <a:t>…</a:t>
            </a:r>
            <a:r>
              <a:rPr lang="zh-CN" altLang="en-US" sz="2000" b="1">
                <a:latin typeface="Times New Roman" panose="02020603050405020304" pitchFamily="18" charset="0"/>
              </a:rPr>
              <a:t>，</a:t>
            </a:r>
            <a:r>
              <a:rPr lang="en-US" altLang="zh-CN" sz="2000" b="1" i="1">
                <a:latin typeface="Times New Roman" panose="02020603050405020304" pitchFamily="18" charset="0"/>
              </a:rPr>
              <a:t>m</a:t>
            </a:r>
            <a:r>
              <a:rPr lang="zh-CN" altLang="en-US" sz="2000" b="1">
                <a:latin typeface="Times New Roman" panose="02020603050405020304" pitchFamily="18" charset="0"/>
              </a:rPr>
              <a:t>；</a:t>
            </a:r>
            <a:r>
              <a:rPr lang="zh-CN" altLang="en-US" sz="2000" b="1" i="1">
                <a:latin typeface="Times New Roman" panose="02020603050405020304" pitchFamily="18" charset="0"/>
              </a:rPr>
              <a:t> </a:t>
            </a:r>
            <a:r>
              <a:rPr lang="en-US" altLang="zh-CN" sz="2000" b="1" i="1">
                <a:latin typeface="Times New Roman" panose="02020603050405020304" pitchFamily="18" charset="0"/>
              </a:rPr>
              <a:t>j</a:t>
            </a:r>
            <a:r>
              <a:rPr lang="en-US" altLang="zh-CN" sz="2000" b="1">
                <a:latin typeface="Times New Roman" panose="02020603050405020304" pitchFamily="18" charset="0"/>
              </a:rPr>
              <a:t>=1</a:t>
            </a:r>
            <a:r>
              <a:rPr lang="zh-CN" altLang="en-US" sz="2000" b="1">
                <a:latin typeface="Times New Roman" panose="02020603050405020304" pitchFamily="18" charset="0"/>
              </a:rPr>
              <a:t>，</a:t>
            </a:r>
            <a:r>
              <a:rPr lang="en-US" altLang="zh-CN" sz="2000" b="1">
                <a:latin typeface="Times New Roman" panose="02020603050405020304" pitchFamily="18" charset="0"/>
              </a:rPr>
              <a:t>2 </a:t>
            </a:r>
            <a:r>
              <a:rPr lang="zh-CN" altLang="en-US" sz="2000" b="1">
                <a:latin typeface="Times New Roman" panose="02020603050405020304" pitchFamily="18" charset="0"/>
              </a:rPr>
              <a:t>，</a:t>
            </a:r>
            <a:r>
              <a:rPr lang="en-US" altLang="zh-CN" sz="2000" b="1">
                <a:latin typeface="Times New Roman" panose="02020603050405020304" pitchFamily="18" charset="0"/>
              </a:rPr>
              <a:t>…</a:t>
            </a:r>
            <a:r>
              <a:rPr lang="zh-CN" altLang="en-US" sz="2000" b="1">
                <a:latin typeface="Times New Roman" panose="02020603050405020304" pitchFamily="18" charset="0"/>
              </a:rPr>
              <a:t>，</a:t>
            </a:r>
            <a:r>
              <a:rPr lang="en-US" altLang="zh-CN" sz="2000" b="1" i="1">
                <a:latin typeface="Times New Roman" panose="02020603050405020304" pitchFamily="18" charset="0"/>
              </a:rPr>
              <a:t>p</a:t>
            </a:r>
            <a:r>
              <a:rPr lang="zh-CN" altLang="en-US" sz="2000" b="1">
                <a:latin typeface="Times New Roman" panose="02020603050405020304" pitchFamily="18" charset="0"/>
              </a:rPr>
              <a:t>）。</a:t>
            </a:r>
            <a:endParaRPr lang="zh-CN" altLang="en-US" sz="2000" b="1">
              <a:latin typeface="Times New Roman" panose="02020603050405020304" pitchFamily="18" charset="0"/>
            </a:endParaRPr>
          </a:p>
          <a:p>
            <a:pPr marL="342900" indent="-342900">
              <a:lnSpc>
                <a:spcPct val="120000"/>
              </a:lnSpc>
              <a:buClr>
                <a:schemeClr val="accent2"/>
              </a:buClr>
              <a:buSzPct val="85000"/>
              <a:buFont typeface="Wingdings" panose="05000000000000000000" pitchFamily="2" charset="2"/>
            </a:pPr>
            <a:r>
              <a:rPr lang="zh-CN" altLang="en-US" sz="2000" b="1" dirty="0">
                <a:latin typeface="Times New Roman" panose="02020603050405020304" pitchFamily="18" charset="0"/>
              </a:rPr>
              <a:t>           从数学上可以证明，它们分别是相关矩阵</a:t>
            </a:r>
            <a:r>
              <a:rPr lang="en-US" altLang="zh-CN" sz="2000" b="1" i="1">
                <a:latin typeface="Times New Roman" panose="02020603050405020304" pitchFamily="18" charset="0"/>
              </a:rPr>
              <a:t>m</a:t>
            </a:r>
            <a:r>
              <a:rPr lang="zh-CN" altLang="en-US" sz="2000" b="1" dirty="0">
                <a:latin typeface="Times New Roman" panose="02020603050405020304" pitchFamily="18" charset="0"/>
              </a:rPr>
              <a:t>个较大的特征值所对应的特征向量。</a:t>
            </a:r>
            <a:r>
              <a:rPr lang="zh-CN" altLang="en-US" sz="2400" b="1" dirty="0">
                <a:latin typeface="Times New Roman" panose="02020603050405020304" pitchFamily="18" charset="0"/>
              </a:rPr>
              <a:t> </a:t>
            </a:r>
            <a:endParaRPr lang="zh-CN" altLang="en-US" sz="2400" b="1" dirty="0">
              <a:latin typeface="Times New Roman" panose="02020603050405020304" pitchFamily="18" charset="0"/>
            </a:endParaRPr>
          </a:p>
        </p:txBody>
      </p:sp>
    </p:spTree>
    <p:custDataLst>
      <p:tags r:id="rId2"/>
    </p:custDataLst>
  </p:cSld>
  <p:clrMapOvr>
    <a:masterClrMapping/>
  </p:clrMapOvr>
  <p:transition>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228600" y="533400"/>
            <a:ext cx="6336665"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5. </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主成分分析法的</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步骤</a:t>
            </a:r>
            <a:endPar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sp>
        <p:nvSpPr>
          <p:cNvPr id="7" name="文本框 6"/>
          <p:cNvSpPr txBox="1"/>
          <p:nvPr/>
        </p:nvSpPr>
        <p:spPr>
          <a:xfrm>
            <a:off x="508000" y="1447800"/>
            <a:ext cx="8128000" cy="3969385"/>
          </a:xfrm>
          <a:prstGeom prst="rect">
            <a:avLst/>
          </a:prstGeom>
          <a:noFill/>
        </p:spPr>
        <p:txBody>
          <a:bodyPr wrap="square" rtlCol="0">
            <a:spAutoFit/>
          </a:bodyPr>
          <a:p>
            <a:pPr marL="342900" indent="-342900" algn="just">
              <a:lnSpc>
                <a:spcPct val="150000"/>
              </a:lnSpc>
              <a:buFont typeface="Arial" panose="020B0604020202020204" pitchFamily="34" charset="0"/>
              <a:buChar char="•"/>
            </a:pPr>
            <a:r>
              <a:rPr lang="zh-CN" altLang="en-US" sz="2400" dirty="0">
                <a:solidFill>
                  <a:schemeClr val="tx1"/>
                </a:solidFill>
              </a:rPr>
              <a:t>对原来的</a:t>
            </a:r>
            <a:r>
              <a:rPr lang="en-US" altLang="zh-CN" sz="2400" dirty="0">
                <a:solidFill>
                  <a:schemeClr val="tx1"/>
                </a:solidFill>
              </a:rPr>
              <a:t>p</a:t>
            </a:r>
            <a:r>
              <a:rPr lang="zh-CN" altLang="en-US" sz="2400" dirty="0">
                <a:solidFill>
                  <a:schemeClr val="tx1"/>
                </a:solidFill>
              </a:rPr>
              <a:t>个指标进行标准化，以消除变量在水平和量纲上的影响。</a:t>
            </a:r>
            <a:endParaRPr lang="zh-CN" altLang="en-US" sz="2400" dirty="0">
              <a:solidFill>
                <a:schemeClr val="tx1"/>
              </a:solidFill>
            </a:endParaRPr>
          </a:p>
          <a:p>
            <a:pPr marL="342900" indent="-342900" algn="just">
              <a:lnSpc>
                <a:spcPct val="150000"/>
              </a:lnSpc>
              <a:buFont typeface="Arial" panose="020B0604020202020204" pitchFamily="34" charset="0"/>
              <a:buChar char="•"/>
            </a:pPr>
            <a:r>
              <a:rPr lang="zh-CN" altLang="en-US" sz="2400" dirty="0">
                <a:solidFill>
                  <a:schemeClr val="tx1"/>
                </a:solidFill>
              </a:rPr>
              <a:t>根据标准化后的数据矩阵求出协方差矩阵</a:t>
            </a:r>
            <a:r>
              <a:rPr lang="zh-CN" altLang="en-US" sz="2400" dirty="0">
                <a:solidFill>
                  <a:schemeClr val="tx1"/>
                </a:solidFill>
              </a:rPr>
              <a:t>或相关系数矩阵</a:t>
            </a:r>
            <a:endParaRPr lang="zh-CN" altLang="en-US" sz="2400" dirty="0">
              <a:solidFill>
                <a:schemeClr val="tx1"/>
              </a:solidFill>
            </a:endParaRPr>
          </a:p>
          <a:p>
            <a:pPr marL="342900" indent="-342900" algn="just">
              <a:lnSpc>
                <a:spcPct val="150000"/>
              </a:lnSpc>
              <a:buFont typeface="Arial" panose="020B0604020202020204" pitchFamily="34" charset="0"/>
              <a:buChar char="•"/>
            </a:pPr>
            <a:r>
              <a:rPr lang="zh-CN" altLang="en-US" sz="2400" dirty="0">
                <a:solidFill>
                  <a:schemeClr val="tx1"/>
                </a:solidFill>
              </a:rPr>
              <a:t>求出协方差矩阵或相关系数</a:t>
            </a:r>
            <a:r>
              <a:rPr lang="zh-CN" altLang="en-US" sz="2400" dirty="0">
                <a:solidFill>
                  <a:schemeClr val="tx1"/>
                </a:solidFill>
              </a:rPr>
              <a:t>矩阵的特征根和特征</a:t>
            </a:r>
            <a:r>
              <a:rPr lang="zh-CN" altLang="en-US" sz="2400" dirty="0">
                <a:solidFill>
                  <a:schemeClr val="tx1"/>
                </a:solidFill>
              </a:rPr>
              <a:t>向量</a:t>
            </a:r>
            <a:endParaRPr lang="zh-CN" altLang="en-US" sz="2400" dirty="0">
              <a:solidFill>
                <a:schemeClr val="tx1"/>
              </a:solidFill>
            </a:endParaRPr>
          </a:p>
          <a:p>
            <a:pPr marL="342900" indent="-342900" algn="just">
              <a:lnSpc>
                <a:spcPct val="150000"/>
              </a:lnSpc>
              <a:buFont typeface="Arial" panose="020B0604020202020204" pitchFamily="34" charset="0"/>
              <a:buChar char="•"/>
            </a:pPr>
            <a:r>
              <a:rPr lang="zh-CN" altLang="en-US" sz="2400" dirty="0">
                <a:solidFill>
                  <a:schemeClr val="tx1"/>
                </a:solidFill>
              </a:rPr>
              <a:t>确定主成分，并对各主成分所包含的信息给予适当的</a:t>
            </a:r>
            <a:r>
              <a:rPr lang="zh-CN" altLang="en-US" sz="2400" dirty="0">
                <a:solidFill>
                  <a:schemeClr val="tx1"/>
                </a:solidFill>
              </a:rPr>
              <a:t>解释。</a:t>
            </a:r>
            <a:endParaRPr lang="zh-CN" altLang="en-US" sz="2400" dirty="0"/>
          </a:p>
        </p:txBody>
      </p:sp>
    </p:spTree>
    <p:custDataLst>
      <p:tags r:id="rId2"/>
    </p:custData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228600" y="533400"/>
            <a:ext cx="6336665"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5. </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主成分分析法的</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步骤</a:t>
            </a:r>
            <a:endPar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sp>
        <p:nvSpPr>
          <p:cNvPr id="46083" name="内容占位符 46082"/>
          <p:cNvSpPr>
            <a:spLocks noGrp="1"/>
          </p:cNvSpPr>
          <p:nvPr>
            <p:ph idx="1"/>
          </p:nvPr>
        </p:nvSpPr>
        <p:spPr>
          <a:xfrm>
            <a:off x="914083" y="1676400"/>
            <a:ext cx="7504112" cy="1066800"/>
          </a:xfrm>
        </p:spPr>
        <p:txBody>
          <a:bodyPr>
            <a:normAutofit lnSpcReduction="10000"/>
          </a:bodyPr>
          <a:p>
            <a:pPr>
              <a:lnSpc>
                <a:spcPct val="120000"/>
              </a:lnSpc>
              <a:buSzPct val="80000"/>
              <a:buFont typeface="Wingdings" panose="05000000000000000000" pitchFamily="2" charset="2"/>
              <a:buNone/>
            </a:pPr>
            <a:r>
              <a:rPr lang="en-US" altLang="zh-CN" sz="2400" spc="0" dirty="0">
                <a:solidFill>
                  <a:schemeClr val="tx1"/>
                </a:solidFill>
                <a:latin typeface="Tahoma" panose="020B0604030504040204" pitchFamily="34" charset="0"/>
                <a:ea typeface="宋体" panose="02010600030101010101" pitchFamily="2" charset="-122"/>
              </a:rPr>
              <a:t>1</a:t>
            </a:r>
            <a:r>
              <a:rPr sz="2400" spc="0" dirty="0">
                <a:solidFill>
                  <a:schemeClr val="tx1"/>
                </a:solidFill>
                <a:latin typeface="Tahoma" panose="020B0604030504040204" pitchFamily="34" charset="0"/>
                <a:ea typeface="宋体" panose="02010600030101010101" pitchFamily="2" charset="-122"/>
              </a:rPr>
              <a:t>、</a:t>
            </a:r>
            <a:r>
              <a:rPr lang="zh-CN" altLang="en-US" sz="2400" spc="0" dirty="0">
                <a:solidFill>
                  <a:schemeClr val="tx1"/>
                </a:solidFill>
                <a:latin typeface="Tahoma" panose="020B0604030504040204" pitchFamily="34" charset="0"/>
                <a:ea typeface="宋体" panose="02010600030101010101" pitchFamily="2" charset="-122"/>
              </a:rPr>
              <a:t>假定有</a:t>
            </a:r>
            <a:r>
              <a:rPr sz="2400" spc="0">
                <a:solidFill>
                  <a:schemeClr val="tx1"/>
                </a:solidFill>
                <a:latin typeface="Tahoma" panose="020B0604030504040204" pitchFamily="34" charset="0"/>
                <a:ea typeface="宋体" panose="02010600030101010101" pitchFamily="2" charset="-122"/>
              </a:rPr>
              <a:t>n</a:t>
            </a:r>
            <a:r>
              <a:rPr lang="zh-CN" altLang="en-US" sz="2400" spc="0" dirty="0">
                <a:solidFill>
                  <a:schemeClr val="tx1"/>
                </a:solidFill>
                <a:latin typeface="Tahoma" panose="020B0604030504040204" pitchFamily="34" charset="0"/>
                <a:ea typeface="宋体" panose="02010600030101010101" pitchFamily="2" charset="-122"/>
              </a:rPr>
              <a:t>个样本，每个样本共有</a:t>
            </a:r>
            <a:r>
              <a:rPr sz="2400" spc="0">
                <a:solidFill>
                  <a:schemeClr val="tx1"/>
                </a:solidFill>
                <a:latin typeface="Tahoma" panose="020B0604030504040204" pitchFamily="34" charset="0"/>
                <a:ea typeface="宋体" panose="02010600030101010101" pitchFamily="2" charset="-122"/>
              </a:rPr>
              <a:t>p</a:t>
            </a:r>
            <a:r>
              <a:rPr lang="zh-CN" altLang="en-US" sz="2400" spc="0" dirty="0">
                <a:solidFill>
                  <a:schemeClr val="tx1"/>
                </a:solidFill>
                <a:latin typeface="Tahoma" panose="020B0604030504040204" pitchFamily="34" charset="0"/>
                <a:ea typeface="宋体" panose="02010600030101010101" pitchFamily="2" charset="-122"/>
              </a:rPr>
              <a:t>个评价指标，构成一个</a:t>
            </a:r>
            <a:r>
              <a:rPr sz="2400" spc="0">
                <a:solidFill>
                  <a:schemeClr val="tx1"/>
                </a:solidFill>
                <a:latin typeface="Tahoma" panose="020B0604030504040204" pitchFamily="34" charset="0"/>
                <a:ea typeface="宋体" panose="02010600030101010101" pitchFamily="2" charset="-122"/>
              </a:rPr>
              <a:t>n×p</a:t>
            </a:r>
            <a:r>
              <a:rPr lang="zh-CN" altLang="en-US" sz="2400" spc="0" dirty="0">
                <a:solidFill>
                  <a:schemeClr val="tx1"/>
                </a:solidFill>
                <a:latin typeface="Tahoma" panose="020B0604030504040204" pitchFamily="34" charset="0"/>
                <a:ea typeface="宋体" panose="02010600030101010101" pitchFamily="2" charset="-122"/>
              </a:rPr>
              <a:t>阶的数据矩阵，并进行标准化后</a:t>
            </a:r>
            <a:r>
              <a:rPr lang="zh-CN" altLang="en-US" sz="2400" spc="0" dirty="0">
                <a:solidFill>
                  <a:schemeClr val="tx1"/>
                </a:solidFill>
                <a:latin typeface="Tahoma" panose="020B0604030504040204" pitchFamily="34" charset="0"/>
                <a:ea typeface="宋体" panose="02010600030101010101" pitchFamily="2" charset="-122"/>
              </a:rPr>
              <a:t>得到：</a:t>
            </a:r>
            <a:endParaRPr lang="zh-CN" altLang="en-US" sz="2400" spc="0" dirty="0">
              <a:solidFill>
                <a:schemeClr val="tx1"/>
              </a:solidFill>
              <a:latin typeface="Tahoma" panose="020B0604030504040204" pitchFamily="34" charset="0"/>
              <a:ea typeface="宋体" panose="02010600030101010101" pitchFamily="2" charset="-122"/>
            </a:endParaRPr>
          </a:p>
        </p:txBody>
      </p:sp>
      <p:graphicFrame>
        <p:nvGraphicFramePr>
          <p:cNvPr id="46085" name="对象 46084"/>
          <p:cNvGraphicFramePr/>
          <p:nvPr/>
        </p:nvGraphicFramePr>
        <p:xfrm>
          <a:off x="1828800" y="2819400"/>
          <a:ext cx="4736465" cy="2243455"/>
        </p:xfrm>
        <a:graphic>
          <a:graphicData uri="http://schemas.openxmlformats.org/presentationml/2006/ole">
            <mc:AlternateContent xmlns:mc="http://schemas.openxmlformats.org/markup-compatibility/2006">
              <mc:Choice xmlns:v="urn:schemas-microsoft-com:vml" Requires="v">
                <p:oleObj spid="_x0000_s3077" name="" r:id="rId2" imgW="1587500" imgH="939800" progId="Equation.3">
                  <p:embed/>
                </p:oleObj>
              </mc:Choice>
              <mc:Fallback>
                <p:oleObj name="" r:id="rId2" imgW="1587500" imgH="939800" progId="Equation.3">
                  <p:embed/>
                  <p:pic>
                    <p:nvPicPr>
                      <p:cNvPr id="0" name="图片 3076"/>
                      <p:cNvPicPr/>
                      <p:nvPr/>
                    </p:nvPicPr>
                    <p:blipFill>
                      <a:blip r:embed="rId3"/>
                      <a:stretch>
                        <a:fillRect/>
                      </a:stretch>
                    </p:blipFill>
                    <p:spPr>
                      <a:xfrm>
                        <a:off x="1828800" y="2819400"/>
                        <a:ext cx="4736465" cy="2243455"/>
                      </a:xfrm>
                      <a:prstGeom prst="rect">
                        <a:avLst/>
                      </a:prstGeom>
                      <a:noFill/>
                      <a:ln w="38100">
                        <a:noFill/>
                        <a:miter/>
                      </a:ln>
                    </p:spPr>
                  </p:pic>
                </p:oleObj>
              </mc:Fallback>
            </mc:AlternateContent>
          </a:graphicData>
        </a:graphic>
      </p:graphicFrame>
    </p:spTree>
    <p:custDataLst>
      <p:tags r:id="rId4"/>
    </p:custDataLst>
  </p:cSld>
  <p:clrMapOvr>
    <a:masterClrMapping/>
  </p:clrMapOvr>
  <p:transition>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228600" y="533400"/>
            <a:ext cx="6336665"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5. </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主成分分析法的</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步骤</a:t>
            </a:r>
            <a:endPar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sp>
        <p:nvSpPr>
          <p:cNvPr id="69639" name="矩形 69638"/>
          <p:cNvSpPr/>
          <p:nvPr/>
        </p:nvSpPr>
        <p:spPr>
          <a:xfrm>
            <a:off x="1066483" y="1828483"/>
            <a:ext cx="4897437" cy="460375"/>
          </a:xfrm>
          <a:prstGeom prst="rect">
            <a:avLst/>
          </a:prstGeom>
          <a:noFill/>
          <a:ln w="9525">
            <a:noFill/>
          </a:ln>
        </p:spPr>
        <p:txBody>
          <a:bodyPr>
            <a:spAutoFit/>
          </a:bodyPr>
          <a:p>
            <a:r>
              <a:rPr lang="zh-CN" altLang="en-US" sz="2400" dirty="0">
                <a:uFillTx/>
              </a:rPr>
              <a:t> 2．建立变量的相关系数阵：</a:t>
            </a:r>
            <a:endParaRPr lang="zh-CN" altLang="en-US" sz="2400" dirty="0">
              <a:uFillTx/>
            </a:endParaRPr>
          </a:p>
        </p:txBody>
      </p:sp>
      <p:pic>
        <p:nvPicPr>
          <p:cNvPr id="69640" name="图片 69639"/>
          <p:cNvPicPr>
            <a:picLocks noChangeAspect="1"/>
          </p:cNvPicPr>
          <p:nvPr/>
        </p:nvPicPr>
        <p:blipFill>
          <a:blip r:embed="rId2"/>
          <a:stretch>
            <a:fillRect/>
          </a:stretch>
        </p:blipFill>
        <p:spPr>
          <a:xfrm>
            <a:off x="1523683" y="2590800"/>
            <a:ext cx="2743200" cy="590550"/>
          </a:xfrm>
          <a:prstGeom prst="rect">
            <a:avLst/>
          </a:prstGeom>
          <a:noFill/>
          <a:ln w="9525">
            <a:noFill/>
          </a:ln>
        </p:spPr>
      </p:pic>
      <p:graphicFrame>
        <p:nvGraphicFramePr>
          <p:cNvPr id="69643" name="对象 69642"/>
          <p:cNvGraphicFramePr/>
          <p:nvPr/>
        </p:nvGraphicFramePr>
        <p:xfrm>
          <a:off x="1524000" y="3482975"/>
          <a:ext cx="4820285" cy="2144395"/>
        </p:xfrm>
        <a:graphic>
          <a:graphicData uri="http://schemas.openxmlformats.org/presentationml/2006/ole">
            <mc:AlternateContent xmlns:mc="http://schemas.openxmlformats.org/markup-compatibility/2006">
              <mc:Choice xmlns:v="urn:schemas-microsoft-com:vml" Requires="v">
                <p:oleObj spid="_x0000_s3076" name="" r:id="rId3" imgW="1993900" imgH="876300" progId="Equation.DSMT4">
                  <p:embed/>
                </p:oleObj>
              </mc:Choice>
              <mc:Fallback>
                <p:oleObj name="" r:id="rId3" imgW="1993900" imgH="876300" progId="Equation.DSMT4">
                  <p:embed/>
                  <p:pic>
                    <p:nvPicPr>
                      <p:cNvPr id="0" name="图片 3075"/>
                      <p:cNvPicPr/>
                      <p:nvPr/>
                    </p:nvPicPr>
                    <p:blipFill>
                      <a:blip r:embed="rId4"/>
                      <a:stretch>
                        <a:fillRect/>
                      </a:stretch>
                    </p:blipFill>
                    <p:spPr>
                      <a:xfrm>
                        <a:off x="1524000" y="3482975"/>
                        <a:ext cx="4820285" cy="2144395"/>
                      </a:xfrm>
                      <a:prstGeom prst="rect">
                        <a:avLst/>
                      </a:prstGeom>
                      <a:noFill/>
                      <a:ln w="38100">
                        <a:noFill/>
                        <a:miter/>
                      </a:ln>
                    </p:spPr>
                  </p:pic>
                </p:oleObj>
              </mc:Fallback>
            </mc:AlternateContent>
          </a:graphicData>
        </a:graphic>
      </p:graphicFrame>
    </p:spTree>
    <p:custDataLst>
      <p:tags r:id="rId5"/>
    </p:custDataLst>
  </p:cSld>
  <p:clrMapOvr>
    <a:masterClrMapping/>
  </p:clrMapOvr>
  <p:transition>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228600" y="533400"/>
            <a:ext cx="6336665"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5. </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主成分分析法的</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步骤</a:t>
            </a:r>
            <a:endPar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mc:AlternateContent xmlns:mc="http://schemas.openxmlformats.org/markup-compatibility/2006">
        <mc:Choice xmlns:a14="http://schemas.microsoft.com/office/drawing/2010/main" Requires="a14">
          <p:sp>
            <p:nvSpPr>
              <p:cNvPr id="69639" name="矩形 69638"/>
              <p:cNvSpPr/>
              <p:nvPr/>
            </p:nvSpPr>
            <p:spPr>
              <a:xfrm>
                <a:off x="685800" y="1828800"/>
                <a:ext cx="7616190" cy="849630"/>
              </a:xfrm>
              <a:prstGeom prst="rect">
                <a:avLst/>
              </a:prstGeom>
              <a:noFill/>
              <a:ln w="9525">
                <a:noFill/>
              </a:ln>
            </p:spPr>
            <p:txBody>
              <a:bodyPr wrap="square">
                <a:spAutoFit/>
              </a:bodyPr>
              <a:p>
                <a:r>
                  <a:rPr lang="zh-CN" altLang="en-US" sz="2400" dirty="0">
                    <a:uFillTx/>
                  </a:rPr>
                  <a:t> </a:t>
                </a:r>
                <a:r>
                  <a:rPr lang="en-US" altLang="zh-CN" sz="2400" dirty="0">
                    <a:uFillTx/>
                  </a:rPr>
                  <a:t>3</a:t>
                </a:r>
                <a:r>
                  <a:rPr lang="zh-CN" altLang="en-US" sz="2400" dirty="0">
                    <a:uFillTx/>
                  </a:rPr>
                  <a:t>．求相关系数阵的特征值</a:t>
                </a:r>
                <a14:m>
                  <m:oMath xmlns:m="http://schemas.openxmlformats.org/officeDocument/2006/math">
                    <m:sSub>
                      <m:sSubPr>
                        <m:ctrlPr>
                          <a:rPr lang="en-US" altLang="zh-CN" sz="2400" i="1" dirty="0">
                            <a:uFillTx/>
                            <a:latin typeface="Cambria Math" panose="02040503050406030204" charset="0"/>
                            <a:cs typeface="Cambria Math" panose="02040503050406030204" charset="0"/>
                          </a:rPr>
                        </m:ctrlPr>
                      </m:sSubPr>
                      <m:e>
                        <m:r>
                          <a:rPr lang="en-US" altLang="zh-CN" sz="2400" i="1" dirty="0">
                            <a:uFillTx/>
                            <a:latin typeface="Cambria Math" panose="02040503050406030204" charset="0"/>
                            <a:cs typeface="Cambria Math" panose="02040503050406030204" charset="0"/>
                          </a:rPr>
                          <m:t>𝜆</m:t>
                        </m:r>
                      </m:e>
                      <m:sub>
                        <m:r>
                          <a:rPr lang="en-US" altLang="zh-CN" sz="2400" i="1" dirty="0">
                            <a:uFillTx/>
                            <a:latin typeface="Cambria Math" panose="02040503050406030204" charset="0"/>
                            <a:cs typeface="Cambria Math" panose="02040503050406030204" charset="0"/>
                          </a:rPr>
                          <m:t>1</m:t>
                        </m:r>
                      </m:sub>
                    </m:sSub>
                    <m:r>
                      <a:rPr lang="en-US" altLang="zh-CN" sz="2400" i="1" dirty="0">
                        <a:uFillTx/>
                        <a:latin typeface="Cambria Math" panose="02040503050406030204" charset="0"/>
                        <a:cs typeface="Cambria Math" panose="02040503050406030204" charset="0"/>
                      </a:rPr>
                      <m:t>≥</m:t>
                    </m:r>
                    <m:sSub>
                      <m:sSubPr>
                        <m:ctrlPr>
                          <a:rPr lang="en-US" altLang="zh-CN" sz="2400" i="1" dirty="0">
                            <a:uFillTx/>
                            <a:latin typeface="Cambria Math" panose="02040503050406030204" charset="0"/>
                            <a:cs typeface="Cambria Math" panose="02040503050406030204" charset="0"/>
                          </a:rPr>
                        </m:ctrlPr>
                      </m:sSubPr>
                      <m:e>
                        <m:r>
                          <a:rPr lang="en-US" altLang="zh-CN" sz="2400" i="1" dirty="0">
                            <a:uFillTx/>
                            <a:latin typeface="Cambria Math" panose="02040503050406030204" charset="0"/>
                            <a:cs typeface="Cambria Math" panose="02040503050406030204" charset="0"/>
                          </a:rPr>
                          <m:t>𝜆</m:t>
                        </m:r>
                      </m:e>
                      <m:sub>
                        <m:r>
                          <a:rPr lang="en-US" altLang="zh-CN" sz="2400" i="1" dirty="0">
                            <a:uFillTx/>
                            <a:latin typeface="Cambria Math" panose="02040503050406030204" charset="0"/>
                            <a:cs typeface="Cambria Math" panose="02040503050406030204" charset="0"/>
                          </a:rPr>
                          <m:t>2</m:t>
                        </m:r>
                      </m:sub>
                    </m:sSub>
                    <m:r>
                      <a:rPr lang="en-US" altLang="zh-CN" sz="2400" i="1" dirty="0">
                        <a:uFillTx/>
                        <a:latin typeface="Cambria Math" panose="02040503050406030204" charset="0"/>
                        <a:cs typeface="Cambria Math" panose="02040503050406030204" charset="0"/>
                      </a:rPr>
                      <m:t>≥……≥</m:t>
                    </m:r>
                    <m:sSub>
                      <m:sSubPr>
                        <m:ctrlPr>
                          <a:rPr lang="en-US" altLang="zh-CN" sz="2400" i="1" dirty="0">
                            <a:uFillTx/>
                            <a:latin typeface="Cambria Math" panose="02040503050406030204" charset="0"/>
                            <a:cs typeface="Cambria Math" panose="02040503050406030204" charset="0"/>
                          </a:rPr>
                        </m:ctrlPr>
                      </m:sSubPr>
                      <m:e>
                        <m:r>
                          <a:rPr lang="en-US" altLang="zh-CN" sz="2400" i="1" dirty="0">
                            <a:uFillTx/>
                            <a:latin typeface="Cambria Math" panose="02040503050406030204" charset="0"/>
                            <a:cs typeface="Cambria Math" panose="02040503050406030204" charset="0"/>
                          </a:rPr>
                          <m:t>𝜆</m:t>
                        </m:r>
                      </m:e>
                      <m:sub>
                        <m:r>
                          <a:rPr lang="en-US" altLang="zh-CN" sz="2400" i="1" dirty="0">
                            <a:uFillTx/>
                            <a:latin typeface="Cambria Math" panose="02040503050406030204" charset="0"/>
                            <a:cs typeface="Cambria Math" panose="02040503050406030204" charset="0"/>
                          </a:rPr>
                          <m:t>𝑝</m:t>
                        </m:r>
                      </m:sub>
                    </m:sSub>
                    <m:r>
                      <a:rPr lang="en-US" altLang="zh-CN" sz="2400" i="1" dirty="0">
                        <a:uFillTx/>
                        <a:latin typeface="Cambria Math" panose="02040503050406030204" charset="0"/>
                        <a:cs typeface="Cambria Math" panose="02040503050406030204" charset="0"/>
                      </a:rPr>
                      <m:t>&gt;</m:t>
                    </m:r>
                    <m:r>
                      <a:rPr lang="en-US" altLang="zh-CN" sz="2400" i="1" dirty="0">
                        <a:uFillTx/>
                        <a:latin typeface="Cambria Math" panose="02040503050406030204" charset="0"/>
                        <a:cs typeface="Cambria Math" panose="02040503050406030204" charset="0"/>
                      </a:rPr>
                      <m:t>0</m:t>
                    </m:r>
                  </m:oMath>
                </a14:m>
                <a:r>
                  <a:rPr lang="zh-CN" altLang="en-US" sz="2400" dirty="0">
                    <a:uFillTx/>
                  </a:rPr>
                  <a:t>与</a:t>
                </a:r>
                <a:r>
                  <a:rPr lang="zh-CN" altLang="en-US" sz="2400" dirty="0">
                    <a:uFillTx/>
                  </a:rPr>
                  <a:t>对应的特征向量：</a:t>
                </a:r>
                <a:endParaRPr lang="zh-CN" altLang="en-US" sz="2400" dirty="0">
                  <a:uFillTx/>
                </a:endParaRPr>
              </a:p>
            </p:txBody>
          </p:sp>
        </mc:Choice>
        <mc:Fallback>
          <p:sp>
            <p:nvSpPr>
              <p:cNvPr id="69639" name="矩形 69638"/>
              <p:cNvSpPr>
                <a:spLocks noRot="1" noChangeAspect="1" noMove="1" noResize="1" noEditPoints="1" noAdjustHandles="1" noChangeArrowheads="1" noChangeShapeType="1" noTextEdit="1"/>
              </p:cNvSpPr>
              <p:nvPr/>
            </p:nvSpPr>
            <p:spPr>
              <a:xfrm>
                <a:off x="685800" y="1828800"/>
                <a:ext cx="7616190" cy="849630"/>
              </a:xfrm>
              <a:prstGeom prst="rect">
                <a:avLst/>
              </a:prstGeom>
              <a:blipFill rotWithShape="1">
                <a:blip r:embed="rId2"/>
                <a:stretch>
                  <a:fillRect/>
                </a:stretch>
              </a:blipFill>
              <a:ln w="9525">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文本框 1"/>
              <p:cNvSpPr txBox="1"/>
              <p:nvPr/>
            </p:nvSpPr>
            <p:spPr>
              <a:xfrm>
                <a:off x="1524000" y="3352800"/>
                <a:ext cx="5559425" cy="1243965"/>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d>
                        <m:dPr>
                          <m:begChr m:val="["/>
                          <m:endChr m:val="]"/>
                          <m:ctrlPr>
                            <a:rPr lang="en-US" altLang="zh-CN" i="1">
                              <a:latin typeface="Cambria Math" panose="02040503050406030204" charset="0"/>
                              <a:cs typeface="Cambria Math" panose="02040503050406030204" charset="0"/>
                            </a:rPr>
                          </m:ctrlPr>
                        </m:dPr>
                        <m:e>
                          <m:m>
                            <m:mPr>
                              <m:mcs>
                                <m:mc>
                                  <m:mcPr>
                                    <m:count m:val="1"/>
                                    <m:mcJc m:val="center"/>
                                  </m:mcPr>
                                </m:mc>
                              </m:mcs>
                              <m:ctrlPr>
                                <a:rPr lang="en-US" altLang="zh-CN" i="1">
                                  <a:latin typeface="Cambria Math" panose="02040503050406030204" charset="0"/>
                                  <a:cs typeface="Cambria Math" panose="02040503050406030204" charset="0"/>
                                </a:rPr>
                              </m:ctrlPr>
                            </m:mPr>
                            <m:m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11</m:t>
                                    </m:r>
                                  </m:sub>
                                </m:sSub>
                              </m:e>
                            </m:mr>
                            <m:m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21</m:t>
                                    </m:r>
                                  </m:sub>
                                </m:sSub>
                              </m:e>
                            </m:mr>
                            <m:mr>
                              <m:e>
                                <m:m>
                                  <m:mPr>
                                    <m:mcs>
                                      <m:mc>
                                        <m:mcPr>
                                          <m:count m:val="1"/>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m:t>
                                      </m:r>
                                    </m:e>
                                  </m:mr>
                                  <m:m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𝑝</m:t>
                                          </m:r>
                                          <m:r>
                                            <a:rPr lang="en-US" altLang="zh-CN" i="1">
                                              <a:latin typeface="Cambria Math" panose="02040503050406030204" charset="0"/>
                                              <a:cs typeface="Cambria Math" panose="02040503050406030204" charset="0"/>
                                            </a:rPr>
                                            <m:t>1</m:t>
                                          </m:r>
                                        </m:sub>
                                      </m:sSub>
                                    </m:e>
                                  </m:mr>
                                </m:m>
                              </m:e>
                            </m:mr>
                          </m:m>
                          <m:r>
                            <a:rPr lang="zh-CN" altLang="en-US">
                              <a:latin typeface="Cambria Math" panose="02040503050406030204" charset="0"/>
                            </a:rPr>
                            <m:t> </m:t>
                          </m:r>
                        </m:e>
                      </m:d>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d>
                        <m:dPr>
                          <m:begChr m:val="["/>
                          <m:endChr m:val="]"/>
                          <m:ctrlPr>
                            <a:rPr lang="en-US" altLang="zh-CN" i="1">
                              <a:latin typeface="Cambria Math" panose="02040503050406030204" charset="0"/>
                              <a:cs typeface="Cambria Math" panose="02040503050406030204" charset="0"/>
                            </a:rPr>
                          </m:ctrlPr>
                        </m:dPr>
                        <m:e>
                          <m:m>
                            <m:mPr>
                              <m:mcs>
                                <m:mc>
                                  <m:mcPr>
                                    <m:count m:val="1"/>
                                    <m:mcJc m:val="center"/>
                                  </m:mcPr>
                                </m:mc>
                              </m:mcs>
                              <m:ctrlPr>
                                <a:rPr lang="en-US" altLang="zh-CN" i="1">
                                  <a:latin typeface="Cambria Math" panose="02040503050406030204" charset="0"/>
                                  <a:cs typeface="Cambria Math" panose="02040503050406030204" charset="0"/>
                                </a:rPr>
                              </m:ctrlPr>
                            </m:mPr>
                            <m:m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12</m:t>
                                    </m:r>
                                  </m:sub>
                                </m:sSub>
                              </m:e>
                            </m:mr>
                            <m:m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22</m:t>
                                    </m:r>
                                  </m:sub>
                                </m:sSub>
                              </m:e>
                            </m:mr>
                            <m:mr>
                              <m:e>
                                <m:m>
                                  <m:mPr>
                                    <m:mcs>
                                      <m:mc>
                                        <m:mcPr>
                                          <m:count m:val="1"/>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m:t>
                                      </m:r>
                                    </m:e>
                                  </m:mr>
                                  <m:m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𝑝</m:t>
                                          </m:r>
                                          <m:r>
                                            <a:rPr lang="en-US" altLang="zh-CN" i="1">
                                              <a:latin typeface="Cambria Math" panose="02040503050406030204" charset="0"/>
                                              <a:cs typeface="Cambria Math" panose="02040503050406030204" charset="0"/>
                                            </a:rPr>
                                            <m:t>2</m:t>
                                          </m:r>
                                        </m:sub>
                                      </m:sSub>
                                    </m:e>
                                  </m:mr>
                                </m:m>
                              </m:e>
                            </m:mr>
                          </m:m>
                          <m:r>
                            <a:rPr lang="zh-CN" altLang="en-US">
                              <a:latin typeface="Cambria Math" panose="02040503050406030204" charset="0"/>
                            </a:rPr>
                            <m:t> </m:t>
                          </m:r>
                        </m:e>
                      </m:d>
                      <m:r>
                        <a:rPr lang="en-US" altLang="zh-CN">
                          <a:latin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d>
                        <m:dPr>
                          <m:begChr m:val="["/>
                          <m:endChr m:val="]"/>
                          <m:ctrlPr>
                            <a:rPr lang="en-US" altLang="zh-CN" i="1">
                              <a:latin typeface="Cambria Math" panose="02040503050406030204" charset="0"/>
                              <a:cs typeface="Cambria Math" panose="02040503050406030204" charset="0"/>
                            </a:rPr>
                          </m:ctrlPr>
                        </m:dPr>
                        <m:e>
                          <m:m>
                            <m:mPr>
                              <m:mcs>
                                <m:mc>
                                  <m:mcPr>
                                    <m:count m:val="1"/>
                                    <m:mcJc m:val="center"/>
                                  </m:mcPr>
                                </m:mc>
                              </m:mcs>
                              <m:ctrlPr>
                                <a:rPr lang="en-US" altLang="zh-CN" i="1">
                                  <a:latin typeface="Cambria Math" panose="02040503050406030204" charset="0"/>
                                  <a:cs typeface="Cambria Math" panose="02040503050406030204" charset="0"/>
                                </a:rPr>
                              </m:ctrlPr>
                            </m:mPr>
                            <m:m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𝑝</m:t>
                                    </m:r>
                                  </m:sub>
                                </m:sSub>
                              </m:e>
                            </m:mr>
                            <m:m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𝑝</m:t>
                                    </m:r>
                                  </m:sub>
                                </m:sSub>
                              </m:e>
                            </m:mr>
                            <m:mr>
                              <m:e>
                                <m:m>
                                  <m:mPr>
                                    <m:mcs>
                                      <m:mc>
                                        <m:mcPr>
                                          <m:count m:val="1"/>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m:t>
                                      </m:r>
                                    </m:e>
                                  </m:mr>
                                  <m:m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𝑝</m:t>
                                          </m:r>
                                          <m:r>
                                            <a:rPr lang="en-US" altLang="zh-CN" i="1">
                                              <a:latin typeface="Cambria Math" panose="02040503050406030204" charset="0"/>
                                              <a:cs typeface="Cambria Math" panose="02040503050406030204" charset="0"/>
                                            </a:rPr>
                                            <m:t>𝑝</m:t>
                                          </m:r>
                                        </m:sub>
                                      </m:sSub>
                                    </m:e>
                                  </m:mr>
                                </m:m>
                              </m:e>
                            </m:mr>
                          </m:m>
                          <m:r>
                            <a:rPr lang="zh-CN" altLang="en-US">
                              <a:latin typeface="Cambria Math" panose="02040503050406030204" charset="0"/>
                            </a:rPr>
                            <m:t> </m:t>
                          </m:r>
                        </m:e>
                      </m:d>
                    </m:oMath>
                  </m:oMathPara>
                </a14:m>
                <a:endParaRPr lang="zh-CN" altLang="en-US"/>
              </a:p>
            </p:txBody>
          </p:sp>
        </mc:Choice>
        <mc:Fallback>
          <p:sp>
            <p:nvSpPr>
              <p:cNvPr id="2" name="文本框 1"/>
              <p:cNvSpPr txBox="1">
                <a:spLocks noRot="1" noChangeAspect="1" noMove="1" noResize="1" noEditPoints="1" noAdjustHandles="1" noChangeArrowheads="1" noChangeShapeType="1" noTextEdit="1"/>
              </p:cNvSpPr>
              <p:nvPr/>
            </p:nvSpPr>
            <p:spPr>
              <a:xfrm>
                <a:off x="1524000" y="3352800"/>
                <a:ext cx="5559425" cy="1243965"/>
              </a:xfrm>
              <a:prstGeom prst="rect">
                <a:avLst/>
              </a:prstGeom>
              <a:blipFill rotWithShape="1">
                <a:blip r:embed="rId3"/>
                <a:stretch>
                  <a:fillRect/>
                </a:stretch>
              </a:blipFill>
            </p:spPr>
            <p:txBody>
              <a:bodyPr/>
              <a:lstStyle/>
              <a:p>
                <a:r>
                  <a:rPr lang="zh-CN" altLang="en-US">
                    <a:noFill/>
                  </a:rPr>
                  <a:t> </a:t>
                </a:r>
              </a:p>
            </p:txBody>
          </p:sp>
        </mc:Fallback>
      </mc:AlternateContent>
    </p:spTree>
    <p:custDataLst>
      <p:tags r:id="rId4"/>
    </p:custDataLst>
  </p:cSld>
  <p:clrMapOvr>
    <a:masterClrMapping/>
  </p:clrMapOvr>
  <p:transition>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228600" y="533400"/>
            <a:ext cx="6336665"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5. </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主成分分析法的</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步骤</a:t>
            </a:r>
            <a:endPar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sp>
        <p:nvSpPr>
          <p:cNvPr id="53250" name="矩形 53249"/>
          <p:cNvSpPr/>
          <p:nvPr/>
        </p:nvSpPr>
        <p:spPr>
          <a:xfrm>
            <a:off x="1066800" y="1447800"/>
            <a:ext cx="7239000" cy="983615"/>
          </a:xfrm>
          <a:prstGeom prst="rect">
            <a:avLst/>
          </a:prstGeom>
          <a:noFill/>
          <a:ln w="9525">
            <a:noFill/>
          </a:ln>
        </p:spPr>
        <p:txBody>
          <a:bodyPr>
            <a:spAutoFit/>
          </a:bodyPr>
          <a:p>
            <a:pPr>
              <a:lnSpc>
                <a:spcPct val="120000"/>
              </a:lnSpc>
              <a:spcBef>
                <a:spcPct val="50000"/>
              </a:spcBef>
              <a:buClr>
                <a:schemeClr val="accent2"/>
              </a:buClr>
              <a:buSzPct val="85000"/>
              <a:buFont typeface="Wingdings" panose="05000000000000000000" pitchFamily="2" charset="2"/>
            </a:pPr>
            <a:r>
              <a:rPr lang="en-US" altLang="zh-CN" sz="2000">
                <a:latin typeface="宋体" panose="02010600030101010101" pitchFamily="2" charset="-122"/>
              </a:rPr>
              <a:t> 4</a:t>
            </a:r>
            <a:r>
              <a:rPr lang="zh-CN" altLang="en-US" sz="2000">
                <a:latin typeface="宋体" panose="02010600030101010101" pitchFamily="2" charset="-122"/>
              </a:rPr>
              <a:t>、</a:t>
            </a:r>
            <a:r>
              <a:rPr lang="zh-CN" altLang="en-US" sz="2000" b="1" dirty="0">
                <a:latin typeface="宋体" panose="02010600030101010101" pitchFamily="2" charset="-122"/>
              </a:rPr>
              <a:t>计算主成分贡献率及累计贡献率</a:t>
            </a:r>
            <a:endParaRPr lang="zh-CN" altLang="en-US" sz="2000" b="1" dirty="0">
              <a:latin typeface="宋体" panose="02010600030101010101" pitchFamily="2" charset="-122"/>
            </a:endParaRPr>
          </a:p>
          <a:p>
            <a:pPr>
              <a:lnSpc>
                <a:spcPct val="120000"/>
              </a:lnSpc>
              <a:spcBef>
                <a:spcPct val="50000"/>
              </a:spcBef>
              <a:buClr>
                <a:schemeClr val="accent2"/>
              </a:buClr>
              <a:buSzPct val="80000"/>
              <a:buFont typeface="Wingdings" panose="05000000000000000000" pitchFamily="2" charset="2"/>
              <a:buChar char="ü"/>
            </a:pPr>
            <a:r>
              <a:rPr lang="zh-CN" altLang="en-US" sz="2000" dirty="0">
                <a:latin typeface="宋体" panose="02010600030101010101" pitchFamily="2" charset="-122"/>
              </a:rPr>
              <a:t> </a:t>
            </a:r>
            <a:r>
              <a:rPr lang="zh-CN" altLang="en-US" sz="2000" b="1" dirty="0">
                <a:latin typeface="宋体" panose="02010600030101010101" pitchFamily="2" charset="-122"/>
              </a:rPr>
              <a:t>贡献率</a:t>
            </a:r>
            <a:endParaRPr lang="zh-CN" altLang="en-US" sz="2000" b="1">
              <a:latin typeface="宋体" panose="02010600030101010101" pitchFamily="2" charset="-122"/>
            </a:endParaRPr>
          </a:p>
        </p:txBody>
      </p:sp>
      <p:sp>
        <p:nvSpPr>
          <p:cNvPr id="53252" name="矩形 53251"/>
          <p:cNvSpPr/>
          <p:nvPr/>
        </p:nvSpPr>
        <p:spPr>
          <a:xfrm>
            <a:off x="1200785" y="3048000"/>
            <a:ext cx="1771015" cy="534035"/>
          </a:xfrm>
          <a:prstGeom prst="rect">
            <a:avLst/>
          </a:prstGeom>
          <a:noFill/>
          <a:ln w="9525">
            <a:noFill/>
          </a:ln>
        </p:spPr>
        <p:txBody>
          <a:bodyPr wrap="none" anchor="t" anchorCtr="0">
            <a:spAutoFit/>
          </a:bodyPr>
          <a:p>
            <a:pPr>
              <a:lnSpc>
                <a:spcPct val="120000"/>
              </a:lnSpc>
              <a:spcBef>
                <a:spcPct val="20000"/>
              </a:spcBef>
              <a:buClr>
                <a:schemeClr val="accent2"/>
              </a:buClr>
              <a:buSzPct val="80000"/>
              <a:buFont typeface="Wingdings" panose="05000000000000000000" pitchFamily="2" charset="2"/>
              <a:buChar char="ü"/>
            </a:pPr>
            <a:r>
              <a:rPr lang="zh-CN" altLang="en-US" sz="2000" b="1" dirty="0">
                <a:latin typeface="宋体" panose="02010600030101010101" pitchFamily="2" charset="-122"/>
              </a:rPr>
              <a:t>累计贡献率</a:t>
            </a:r>
            <a:r>
              <a:rPr lang="zh-CN" altLang="en-US" sz="2400">
                <a:latin typeface="宋体" panose="02010600030101010101" pitchFamily="2" charset="-122"/>
              </a:rPr>
              <a:t> </a:t>
            </a:r>
            <a:endParaRPr lang="zh-CN" altLang="en-US" sz="2400">
              <a:latin typeface="宋体" panose="02010600030101010101" pitchFamily="2" charset="-122"/>
            </a:endParaRPr>
          </a:p>
        </p:txBody>
      </p:sp>
      <p:grpSp>
        <p:nvGrpSpPr>
          <p:cNvPr id="53256" name="组合 53255"/>
          <p:cNvGrpSpPr/>
          <p:nvPr/>
        </p:nvGrpSpPr>
        <p:grpSpPr>
          <a:xfrm>
            <a:off x="2577783" y="1980883"/>
            <a:ext cx="2952750" cy="3076575"/>
            <a:chOff x="2109" y="1169"/>
            <a:chExt cx="1860" cy="1938"/>
          </a:xfrm>
        </p:grpSpPr>
        <p:graphicFrame>
          <p:nvGraphicFramePr>
            <p:cNvPr id="53251" name="对象 53250"/>
            <p:cNvGraphicFramePr/>
            <p:nvPr/>
          </p:nvGraphicFramePr>
          <p:xfrm>
            <a:off x="2117" y="1169"/>
            <a:ext cx="1835" cy="659"/>
          </p:xfrm>
          <a:graphic>
            <a:graphicData uri="http://schemas.openxmlformats.org/presentationml/2006/ole">
              <mc:AlternateContent xmlns:mc="http://schemas.openxmlformats.org/markup-compatibility/2006">
                <mc:Choice xmlns:v="urn:schemas-microsoft-com:vml" Requires="v">
                  <p:oleObj spid="_x0000_s3083" name="" r:id="rId2" imgW="1447800" imgH="634365" progId="Equation.3">
                    <p:embed/>
                  </p:oleObj>
                </mc:Choice>
                <mc:Fallback>
                  <p:oleObj name="" r:id="rId2" imgW="1447800" imgH="634365" progId="Equation.3">
                    <p:embed/>
                    <p:pic>
                      <p:nvPicPr>
                        <p:cNvPr id="0" name="图片 3082"/>
                        <p:cNvPicPr/>
                        <p:nvPr/>
                      </p:nvPicPr>
                      <p:blipFill>
                        <a:blip r:embed="rId3"/>
                        <a:stretch>
                          <a:fillRect/>
                        </a:stretch>
                      </p:blipFill>
                      <p:spPr>
                        <a:xfrm>
                          <a:off x="2117" y="1169"/>
                          <a:ext cx="1835" cy="659"/>
                        </a:xfrm>
                        <a:prstGeom prst="rect">
                          <a:avLst/>
                        </a:prstGeom>
                        <a:noFill/>
                        <a:ln w="38100">
                          <a:noFill/>
                          <a:miter/>
                        </a:ln>
                      </p:spPr>
                    </p:pic>
                  </p:oleObj>
                </mc:Fallback>
              </mc:AlternateContent>
            </a:graphicData>
          </a:graphic>
        </p:graphicFrame>
        <p:graphicFrame>
          <p:nvGraphicFramePr>
            <p:cNvPr id="53253" name="对象 53252"/>
            <p:cNvGraphicFramePr/>
            <p:nvPr/>
          </p:nvGraphicFramePr>
          <p:xfrm>
            <a:off x="2109" y="2205"/>
            <a:ext cx="1860" cy="902"/>
          </p:xfrm>
          <a:graphic>
            <a:graphicData uri="http://schemas.openxmlformats.org/presentationml/2006/ole">
              <mc:AlternateContent xmlns:mc="http://schemas.openxmlformats.org/markup-compatibility/2006">
                <mc:Choice xmlns:v="urn:schemas-microsoft-com:vml" Requires="v">
                  <p:oleObj spid="_x0000_s3082" name="" r:id="rId4" imgW="1459865" imgH="850265" progId="Equation.3">
                    <p:embed/>
                  </p:oleObj>
                </mc:Choice>
                <mc:Fallback>
                  <p:oleObj name="" r:id="rId4" imgW="1459865" imgH="850265" progId="Equation.3">
                    <p:embed/>
                    <p:pic>
                      <p:nvPicPr>
                        <p:cNvPr id="0" name="图片 3081"/>
                        <p:cNvPicPr/>
                        <p:nvPr/>
                      </p:nvPicPr>
                      <p:blipFill>
                        <a:blip r:embed="rId5"/>
                        <a:stretch>
                          <a:fillRect/>
                        </a:stretch>
                      </p:blipFill>
                      <p:spPr>
                        <a:xfrm>
                          <a:off x="2109" y="2205"/>
                          <a:ext cx="1860" cy="902"/>
                        </a:xfrm>
                        <a:prstGeom prst="rect">
                          <a:avLst/>
                        </a:prstGeom>
                        <a:noFill/>
                        <a:ln w="38100">
                          <a:noFill/>
                          <a:miter/>
                        </a:ln>
                      </p:spPr>
                    </p:pic>
                  </p:oleObj>
                </mc:Fallback>
              </mc:AlternateContent>
            </a:graphicData>
          </a:graphic>
        </p:graphicFrame>
      </p:grpSp>
      <p:sp>
        <p:nvSpPr>
          <p:cNvPr id="53254" name="矩形 53253"/>
          <p:cNvSpPr/>
          <p:nvPr/>
        </p:nvSpPr>
        <p:spPr>
          <a:xfrm>
            <a:off x="761683" y="5057775"/>
            <a:ext cx="8101012" cy="1524000"/>
          </a:xfrm>
          <a:prstGeom prst="rect">
            <a:avLst/>
          </a:prstGeom>
          <a:noFill/>
          <a:ln w="9525">
            <a:noFill/>
          </a:ln>
        </p:spPr>
        <p:txBody>
          <a:bodyPr wrap="none" anchor="ctr" anchorCtr="0"/>
          <a:p>
            <a:endParaRPr lang="en-US" altLang="zh-CN" sz="2400" dirty="0">
              <a:latin typeface="宋体" panose="02010600030101010101" pitchFamily="2" charset="-122"/>
            </a:endParaRPr>
          </a:p>
          <a:p>
            <a:r>
              <a:rPr lang="en-US" altLang="zh-CN" sz="2400" dirty="0">
                <a:latin typeface="宋体" panose="02010600030101010101" pitchFamily="2" charset="-122"/>
              </a:rPr>
              <a:t>    </a:t>
            </a:r>
            <a:r>
              <a:rPr lang="zh-CN" altLang="en-US" sz="2400" b="1" dirty="0">
                <a:latin typeface="宋体" panose="02010600030101010101" pitchFamily="2" charset="-122"/>
              </a:rPr>
              <a:t>一般取累计贡献率达</a:t>
            </a:r>
            <a:r>
              <a:rPr lang="en-US" altLang="zh-CN" sz="2400" b="1">
                <a:latin typeface="Arial" panose="020B0604020202020204" pitchFamily="34" charset="0"/>
              </a:rPr>
              <a:t>85%~95%</a:t>
            </a:r>
            <a:r>
              <a:rPr lang="zh-CN" altLang="en-US" sz="2400" b="1" dirty="0">
                <a:latin typeface="宋体" panose="02010600030101010101" pitchFamily="2" charset="-122"/>
              </a:rPr>
              <a:t>的特征值</a:t>
            </a:r>
            <a:endParaRPr lang="zh-CN" altLang="en-US" sz="2400" b="1" dirty="0">
              <a:latin typeface="宋体" panose="02010600030101010101" pitchFamily="2" charset="-122"/>
            </a:endParaRPr>
          </a:p>
          <a:p>
            <a:r>
              <a:rPr lang="zh-CN" altLang="en-US" sz="2400" b="1" dirty="0">
                <a:latin typeface="宋体" panose="02010600030101010101" pitchFamily="2" charset="-122"/>
              </a:rPr>
              <a:t>所对应的第</a:t>
            </a:r>
            <a:r>
              <a:rPr lang="en-US" altLang="zh-CN" sz="2400" b="1">
                <a:latin typeface="宋体" panose="02010600030101010101" pitchFamily="2" charset="-122"/>
              </a:rPr>
              <a:t>1</a:t>
            </a:r>
            <a:r>
              <a:rPr lang="zh-CN" altLang="en-US" sz="2400" b="1" dirty="0">
                <a:latin typeface="宋体" panose="02010600030101010101" pitchFamily="2" charset="-122"/>
              </a:rPr>
              <a:t>、第</a:t>
            </a:r>
            <a:r>
              <a:rPr lang="en-US" altLang="zh-CN" sz="2400" b="1">
                <a:latin typeface="宋体" panose="02010600030101010101" pitchFamily="2" charset="-122"/>
              </a:rPr>
              <a:t>2</a:t>
            </a:r>
            <a:r>
              <a:rPr lang="zh-CN" altLang="en-US" sz="2400" b="1" dirty="0">
                <a:latin typeface="宋体" panose="02010600030101010101" pitchFamily="2" charset="-122"/>
              </a:rPr>
              <a:t>、</a:t>
            </a:r>
            <a:r>
              <a:rPr lang="en-US" altLang="zh-CN" sz="2400" b="1">
                <a:latin typeface="Times New Roman" panose="02020603050405020304" pitchFamily="18" charset="0"/>
              </a:rPr>
              <a:t>…</a:t>
            </a:r>
            <a:r>
              <a:rPr lang="zh-CN" altLang="en-US" sz="2400" b="1" dirty="0">
                <a:latin typeface="宋体" panose="02010600030101010101" pitchFamily="2" charset="-122"/>
              </a:rPr>
              <a:t>、第</a:t>
            </a:r>
            <a:r>
              <a:rPr lang="en-US" altLang="zh-CN" sz="2400" b="1" i="1">
                <a:latin typeface="Arial" panose="020B0604020202020204" pitchFamily="34" charset="0"/>
              </a:rPr>
              <a:t>m</a:t>
            </a:r>
            <a:r>
              <a:rPr lang="zh-CN" altLang="en-US" sz="2400" b="1">
                <a:latin typeface="宋体" panose="02010600030101010101" pitchFamily="2" charset="-122"/>
              </a:rPr>
              <a:t>（</a:t>
            </a:r>
            <a:r>
              <a:rPr lang="en-US" altLang="zh-CN" sz="2400" b="1" i="1">
                <a:latin typeface="Arial" panose="020B0604020202020204" pitchFamily="34" charset="0"/>
              </a:rPr>
              <a:t>m</a:t>
            </a:r>
            <a:r>
              <a:rPr lang="en-US" altLang="zh-CN" sz="2400" b="1">
                <a:latin typeface="宋体" panose="02010600030101010101" pitchFamily="2" charset="-122"/>
              </a:rPr>
              <a:t>≤</a:t>
            </a:r>
            <a:r>
              <a:rPr lang="en-US" altLang="zh-CN" sz="2400" b="1" i="1">
                <a:latin typeface="Arial" panose="020B0604020202020204" pitchFamily="34" charset="0"/>
              </a:rPr>
              <a:t>p</a:t>
            </a:r>
            <a:r>
              <a:rPr lang="zh-CN" altLang="en-US" sz="2400" b="1">
                <a:latin typeface="宋体" panose="02010600030101010101" pitchFamily="2" charset="-122"/>
              </a:rPr>
              <a:t>）</a:t>
            </a:r>
            <a:r>
              <a:rPr lang="zh-CN" altLang="en-US" sz="2400" b="1" dirty="0">
                <a:latin typeface="宋体" panose="02010600030101010101" pitchFamily="2" charset="-122"/>
              </a:rPr>
              <a:t>个主成分。</a:t>
            </a:r>
            <a:r>
              <a:rPr lang="zh-CN" altLang="en-US" sz="2400" b="1" dirty="0">
                <a:latin typeface="Arial" panose="020B0604020202020204" pitchFamily="34" charset="0"/>
              </a:rPr>
              <a:t> </a:t>
            </a:r>
            <a:endParaRPr lang="zh-CN" altLang="en-US" sz="2400" b="1" dirty="0">
              <a:latin typeface="Arial" panose="020B0604020202020204" pitchFamily="34" charset="0"/>
            </a:endParaRPr>
          </a:p>
          <a:p>
            <a:endParaRPr lang="zh-CN" altLang="en-US" sz="2400" b="1" dirty="0">
              <a:latin typeface="Times New Roman" panose="02020603050405020304" pitchFamily="18" charset="0"/>
            </a:endParaRPr>
          </a:p>
          <a:p>
            <a:endParaRPr lang="zh-CN" altLang="en-US" sz="2400" b="1" dirty="0">
              <a:latin typeface="Arial" panose="020B0604020202020204" pitchFamily="34" charset="0"/>
            </a:endParaRPr>
          </a:p>
        </p:txBody>
      </p:sp>
    </p:spTree>
    <p:custDataLst>
      <p:tags r:id="rId6"/>
    </p:custDataLst>
  </p:cSld>
  <p:clrMapOvr>
    <a:masterClrMapping/>
  </p:clrMapOvr>
  <p:transition>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228600" y="533400"/>
            <a:ext cx="6336665"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5. </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主成分分析法的</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步骤</a:t>
            </a:r>
            <a:endPar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sp>
        <p:nvSpPr>
          <p:cNvPr id="3" name="矩形 2"/>
          <p:cNvSpPr/>
          <p:nvPr/>
        </p:nvSpPr>
        <p:spPr>
          <a:xfrm>
            <a:off x="1485583" y="1676083"/>
            <a:ext cx="4897437" cy="460375"/>
          </a:xfrm>
          <a:prstGeom prst="rect">
            <a:avLst/>
          </a:prstGeom>
          <a:noFill/>
          <a:ln w="9525">
            <a:noFill/>
          </a:ln>
        </p:spPr>
        <p:txBody>
          <a:bodyPr>
            <a:spAutoFit/>
          </a:bodyPr>
          <a:p>
            <a:r>
              <a:rPr lang="zh-CN" altLang="en-US" sz="2400" dirty="0">
                <a:uFillTx/>
              </a:rPr>
              <a:t> </a:t>
            </a:r>
            <a:r>
              <a:rPr lang="en-US" altLang="zh-CN" sz="2400" dirty="0">
                <a:uFillTx/>
              </a:rPr>
              <a:t>5</a:t>
            </a:r>
            <a:r>
              <a:rPr lang="zh-CN" altLang="en-US" sz="2400" dirty="0">
                <a:uFillTx/>
              </a:rPr>
              <a:t>．构造</a:t>
            </a:r>
            <a:r>
              <a:rPr lang="zh-CN" altLang="en-US" sz="2400" dirty="0">
                <a:uFillTx/>
              </a:rPr>
              <a:t>主成分：</a:t>
            </a:r>
            <a:endParaRPr lang="zh-CN" altLang="en-US" sz="2400" dirty="0">
              <a:uFillTx/>
            </a:endParaRPr>
          </a:p>
        </p:txBody>
      </p:sp>
      <p:graphicFrame>
        <p:nvGraphicFramePr>
          <p:cNvPr id="48131" name="对象 48130"/>
          <p:cNvGraphicFramePr/>
          <p:nvPr/>
        </p:nvGraphicFramePr>
        <p:xfrm>
          <a:off x="2362200" y="2667000"/>
          <a:ext cx="3950970" cy="2164715"/>
        </p:xfrm>
        <a:graphic>
          <a:graphicData uri="http://schemas.openxmlformats.org/presentationml/2006/ole">
            <mc:AlternateContent xmlns:mc="http://schemas.openxmlformats.org/markup-compatibility/2006">
              <mc:Choice xmlns:v="urn:schemas-microsoft-com:vml" Requires="v">
                <p:oleObj spid="_x0000_s3078" name="" r:id="rId2" imgW="1828165" imgH="1269365" progId="Equation.DSMT4">
                  <p:embed/>
                </p:oleObj>
              </mc:Choice>
              <mc:Fallback>
                <p:oleObj name="" r:id="rId2" imgW="1828165" imgH="1269365" progId="Equation.DSMT4">
                  <p:embed/>
                  <p:pic>
                    <p:nvPicPr>
                      <p:cNvPr id="0" name="图片 3077"/>
                      <p:cNvPicPr/>
                      <p:nvPr/>
                    </p:nvPicPr>
                    <p:blipFill>
                      <a:blip r:embed="rId3"/>
                      <a:stretch>
                        <a:fillRect/>
                      </a:stretch>
                    </p:blipFill>
                    <p:spPr>
                      <a:xfrm>
                        <a:off x="2362200" y="2667000"/>
                        <a:ext cx="3950970" cy="2164715"/>
                      </a:xfrm>
                      <a:prstGeom prst="rect">
                        <a:avLst/>
                      </a:prstGeom>
                      <a:noFill/>
                      <a:ln w="38100">
                        <a:noFill/>
                        <a:miter/>
                      </a:ln>
                    </p:spPr>
                  </p:pic>
                </p:oleObj>
              </mc:Fallback>
            </mc:AlternateContent>
          </a:graphicData>
        </a:graphic>
      </p:graphicFrame>
    </p:spTree>
    <p:custDataLst>
      <p:tags r:id="rId4"/>
    </p:custDataLst>
  </p:cSld>
  <p:clrMapOvr>
    <a:masterClrMapping/>
  </p:clrMapOvr>
  <p:transition>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228600" y="533400"/>
            <a:ext cx="6336665"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6. </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主成分分析法各统计量的</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意义</a:t>
            </a:r>
            <a:endPar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mc:AlternateContent xmlns:mc="http://schemas.openxmlformats.org/markup-compatibility/2006">
        <mc:Choice xmlns:a14="http://schemas.microsoft.com/office/drawing/2010/main" Requires="a14">
          <p:sp>
            <p:nvSpPr>
              <p:cNvPr id="7" name="文本框 6"/>
              <p:cNvSpPr txBox="1"/>
              <p:nvPr/>
            </p:nvSpPr>
            <p:spPr>
              <a:xfrm>
                <a:off x="508000" y="1447800"/>
                <a:ext cx="8128000" cy="5077460"/>
              </a:xfrm>
              <a:prstGeom prst="rect">
                <a:avLst/>
              </a:prstGeom>
              <a:noFill/>
            </p:spPr>
            <p:txBody>
              <a:bodyPr wrap="square" rtlCol="0">
                <a:spAutoFit/>
              </a:bodyPr>
              <a:p>
                <a:pPr marL="342900" indent="-342900" algn="just">
                  <a:lnSpc>
                    <a:spcPct val="150000"/>
                  </a:lnSpc>
                  <a:buFont typeface="Arial" panose="020B0604020202020204" pitchFamily="34" charset="0"/>
                  <a:buChar char="•"/>
                </a:pPr>
                <a:r>
                  <a:rPr lang="zh-CN" altLang="en-US" sz="2400" dirty="0">
                    <a:solidFill>
                      <a:schemeClr val="tx1"/>
                    </a:solidFill>
                  </a:rPr>
                  <a:t>特征值：衡量主成分解释力度的指标，代表引入该主成分后可以解释平均多少个原始变量的信息。一般可以用特征值大于</a:t>
                </a:r>
                <a:r>
                  <a:rPr lang="en-US" altLang="zh-CN" sz="2400" dirty="0">
                    <a:solidFill>
                      <a:schemeClr val="tx1"/>
                    </a:solidFill>
                  </a:rPr>
                  <a:t>1</a:t>
                </a:r>
                <a:r>
                  <a:rPr lang="zh-CN" altLang="en-US" sz="2400" dirty="0">
                    <a:solidFill>
                      <a:schemeClr val="tx1"/>
                    </a:solidFill>
                  </a:rPr>
                  <a:t>作为纳入标准，如果小于</a:t>
                </a:r>
                <a:r>
                  <a:rPr lang="en-US" altLang="zh-CN" sz="2400" dirty="0">
                    <a:solidFill>
                      <a:schemeClr val="tx1"/>
                    </a:solidFill>
                  </a:rPr>
                  <a:t>1</a:t>
                </a:r>
                <a:r>
                  <a:rPr lang="zh-CN" altLang="en-US" sz="2400" dirty="0">
                    <a:solidFill>
                      <a:schemeClr val="tx1"/>
                    </a:solidFill>
                  </a:rPr>
                  <a:t>则解释力度不如直接引入</a:t>
                </a:r>
                <a:r>
                  <a:rPr lang="zh-CN" altLang="en-US" sz="2400" dirty="0">
                    <a:solidFill>
                      <a:schemeClr val="tx1"/>
                    </a:solidFill>
                  </a:rPr>
                  <a:t>原始变量</a:t>
                </a:r>
                <a:endParaRPr lang="zh-CN" altLang="en-US" sz="2400" dirty="0">
                  <a:solidFill>
                    <a:schemeClr val="tx1"/>
                  </a:solidFill>
                </a:endParaRPr>
              </a:p>
              <a:p>
                <a:pPr marL="342900" indent="-342900" algn="just">
                  <a:lnSpc>
                    <a:spcPct val="150000"/>
                  </a:lnSpc>
                  <a:buFont typeface="Arial" panose="020B0604020202020204" pitchFamily="34" charset="0"/>
                  <a:buChar char="•"/>
                </a:pPr>
                <a:r>
                  <a:rPr lang="zh-CN" altLang="en-US" sz="2400" dirty="0">
                    <a:solidFill>
                      <a:schemeClr val="tx1"/>
                    </a:solidFill>
                  </a:rPr>
                  <a:t>方差贡献率</a:t>
                </a:r>
                <a14:m>
                  <m:oMath xmlns:m="http://schemas.openxmlformats.org/officeDocument/2006/math">
                    <m:sSub>
                      <m:sSubPr>
                        <m:ctrlPr>
                          <a:rPr lang="en-US" altLang="zh-CN" sz="2400" i="1" dirty="0">
                            <a:solidFill>
                              <a:schemeClr val="tx1"/>
                            </a:solidFill>
                            <a:latin typeface="Cambria Math" panose="02040503050406030204" charset="0"/>
                            <a:cs typeface="Cambria Math" panose="02040503050406030204" charset="0"/>
                          </a:rPr>
                        </m:ctrlPr>
                      </m:sSubPr>
                      <m:e>
                        <m:r>
                          <a:rPr lang="en-US" altLang="zh-CN" sz="2400" i="1" dirty="0">
                            <a:solidFill>
                              <a:schemeClr val="tx1"/>
                            </a:solidFill>
                            <a:latin typeface="Cambria Math" panose="02040503050406030204" charset="0"/>
                            <a:cs typeface="Cambria Math" panose="02040503050406030204" charset="0"/>
                          </a:rPr>
                          <m:t>𝜆</m:t>
                        </m:r>
                      </m:e>
                      <m:sub>
                        <m:r>
                          <a:rPr lang="en-US" altLang="zh-CN" sz="2400" i="1" dirty="0">
                            <a:solidFill>
                              <a:schemeClr val="tx1"/>
                            </a:solidFill>
                            <a:latin typeface="Cambria Math" panose="02040503050406030204" charset="0"/>
                            <a:cs typeface="Cambria Math" panose="02040503050406030204" charset="0"/>
                          </a:rPr>
                          <m:t>𝑖</m:t>
                        </m:r>
                      </m:sub>
                    </m:sSub>
                    <m:r>
                      <a:rPr lang="en-US" altLang="zh-CN" sz="2400" i="1" dirty="0">
                        <a:solidFill>
                          <a:schemeClr val="tx1"/>
                        </a:solidFill>
                        <a:latin typeface="Cambria Math" panose="02040503050406030204" charset="0"/>
                        <a:cs typeface="Cambria Math" panose="02040503050406030204" charset="0"/>
                      </a:rPr>
                      <m:t>/</m:t>
                    </m:r>
                    <m:nary>
                      <m:naryPr>
                        <m:chr m:val="∑"/>
                        <m:limLoc m:val="undOvr"/>
                        <m:subHide m:val="on"/>
                        <m:supHide m:val="on"/>
                        <m:ctrlPr>
                          <a:rPr lang="en-US" altLang="zh-CN" sz="2400" i="1" dirty="0">
                            <a:solidFill>
                              <a:schemeClr val="tx1"/>
                            </a:solidFill>
                            <a:latin typeface="Cambria Math" panose="02040503050406030204" charset="0"/>
                            <a:cs typeface="Cambria Math" panose="02040503050406030204" charset="0"/>
                          </a:rPr>
                        </m:ctrlPr>
                      </m:naryPr>
                      <m:sub/>
                      <m:sup/>
                      <m:e>
                        <m:sSub>
                          <m:sSubPr>
                            <m:ctrlPr>
                              <a:rPr lang="en-US" altLang="zh-CN" sz="2400" i="1" dirty="0">
                                <a:solidFill>
                                  <a:schemeClr val="tx1"/>
                                </a:solidFill>
                                <a:latin typeface="Cambria Math" panose="02040503050406030204" charset="0"/>
                                <a:cs typeface="Cambria Math" panose="02040503050406030204" charset="0"/>
                              </a:rPr>
                            </m:ctrlPr>
                          </m:sSubPr>
                          <m:e>
                            <m:r>
                              <a:rPr lang="en-US" altLang="zh-CN" sz="2400" i="1" dirty="0">
                                <a:solidFill>
                                  <a:schemeClr val="tx1"/>
                                </a:solidFill>
                                <a:latin typeface="Cambria Math" panose="02040503050406030204" charset="0"/>
                                <a:cs typeface="Cambria Math" panose="02040503050406030204" charset="0"/>
                              </a:rPr>
                              <m:t>𝜆</m:t>
                            </m:r>
                          </m:e>
                          <m:sub>
                            <m:r>
                              <a:rPr lang="en-US" altLang="zh-CN" sz="2400" i="1" dirty="0">
                                <a:solidFill>
                                  <a:schemeClr val="tx1"/>
                                </a:solidFill>
                                <a:latin typeface="Cambria Math" panose="02040503050406030204" charset="0"/>
                                <a:cs typeface="Cambria Math" panose="02040503050406030204" charset="0"/>
                              </a:rPr>
                              <m:t>𝑖</m:t>
                            </m:r>
                          </m:sub>
                        </m:sSub>
                      </m:e>
                    </m:nary>
                  </m:oMath>
                </a14:m>
                <a:r>
                  <a:rPr lang="zh-CN" altLang="en-US" sz="2400" dirty="0">
                    <a:solidFill>
                      <a:schemeClr val="tx1"/>
                    </a:solidFill>
                    <a:latin typeface="Cambria Math" panose="02040503050406030204" charset="0"/>
                    <a:cs typeface="Cambria Math" panose="02040503050406030204" charset="0"/>
                  </a:rPr>
                  <a:t>，表明主成分</a:t>
                </a:r>
                <a14:m>
                  <m:oMath xmlns:m="http://schemas.openxmlformats.org/officeDocument/2006/math">
                    <m:sSub>
                      <m:sSubPr>
                        <m:ctrlPr>
                          <a:rPr lang="en-US" altLang="zh-CN" sz="2400" i="1" dirty="0">
                            <a:solidFill>
                              <a:schemeClr val="tx1"/>
                            </a:solidFill>
                            <a:latin typeface="Cambria Math" panose="02040503050406030204" charset="0"/>
                            <a:cs typeface="Cambria Math" panose="02040503050406030204" charset="0"/>
                          </a:rPr>
                        </m:ctrlPr>
                      </m:sSubPr>
                      <m:e>
                        <m:r>
                          <a:rPr lang="en-US" altLang="zh-CN" sz="2400" i="1" dirty="0">
                            <a:solidFill>
                              <a:schemeClr val="tx1"/>
                            </a:solidFill>
                            <a:latin typeface="Cambria Math" panose="02040503050406030204" charset="0"/>
                            <a:cs typeface="Cambria Math" panose="02040503050406030204" charset="0"/>
                          </a:rPr>
                          <m:t>𝑍</m:t>
                        </m:r>
                      </m:e>
                      <m:sub>
                        <m:r>
                          <a:rPr lang="en-US" altLang="zh-CN" sz="2400" i="1" dirty="0">
                            <a:solidFill>
                              <a:schemeClr val="tx1"/>
                            </a:solidFill>
                            <a:latin typeface="Cambria Math" panose="02040503050406030204" charset="0"/>
                            <a:cs typeface="Cambria Math" panose="02040503050406030204" charset="0"/>
                          </a:rPr>
                          <m:t>𝑖</m:t>
                        </m:r>
                      </m:sub>
                    </m:sSub>
                  </m:oMath>
                </a14:m>
                <a:r>
                  <a:rPr lang="zh-CN" altLang="en-US" sz="2400" dirty="0">
                    <a:solidFill>
                      <a:schemeClr val="tx1"/>
                    </a:solidFill>
                    <a:latin typeface="Cambria Math" panose="02040503050406030204" charset="0"/>
                    <a:cs typeface="Cambria Math" panose="02040503050406030204" charset="0"/>
                  </a:rPr>
                  <a:t>的方差在总样本方差中的比重，越大表明主成分携带的原始信息量越多</a:t>
                </a:r>
                <a:endParaRPr lang="zh-CN" altLang="en-US" sz="2400" dirty="0">
                  <a:solidFill>
                    <a:schemeClr val="tx1"/>
                  </a:solidFill>
                </a:endParaRPr>
              </a:p>
              <a:p>
                <a:pPr marL="342900" indent="-342900" algn="just">
                  <a:lnSpc>
                    <a:spcPct val="150000"/>
                  </a:lnSpc>
                  <a:buFont typeface="Arial" panose="020B0604020202020204" pitchFamily="34" charset="0"/>
                  <a:buChar char="•"/>
                </a:pPr>
                <a:r>
                  <a:rPr lang="zh-CN" altLang="en-US" sz="2400" dirty="0">
                    <a:solidFill>
                      <a:schemeClr val="tx1"/>
                    </a:solidFill>
                  </a:rPr>
                  <a:t>累积贡献率：前</a:t>
                </a:r>
                <a:r>
                  <a:rPr lang="en-US" altLang="zh-CN" sz="2400" dirty="0">
                    <a:solidFill>
                      <a:schemeClr val="tx1"/>
                    </a:solidFill>
                  </a:rPr>
                  <a:t>k</a:t>
                </a:r>
                <a:r>
                  <a:rPr lang="zh-CN" altLang="en-US" sz="2400" dirty="0">
                    <a:solidFill>
                      <a:schemeClr val="tx1"/>
                    </a:solidFill>
                  </a:rPr>
                  <a:t>个主成分的累积贡献率按照方差贡献率从大到小排列，前</a:t>
                </a:r>
                <a:r>
                  <a:rPr lang="en-US" altLang="zh-CN" sz="2400" dirty="0">
                    <a:solidFill>
                      <a:schemeClr val="tx1"/>
                    </a:solidFill>
                  </a:rPr>
                  <a:t>k</a:t>
                </a:r>
                <a:r>
                  <a:rPr lang="zh-CN" altLang="en-US" sz="2400" dirty="0">
                    <a:solidFill>
                      <a:schemeClr val="tx1"/>
                    </a:solidFill>
                  </a:rPr>
                  <a:t>个主成分累积提取了多少原始信息。一般来说达到</a:t>
                </a:r>
                <a:r>
                  <a:rPr lang="en-US" altLang="zh-CN" sz="2400" dirty="0">
                    <a:solidFill>
                      <a:schemeClr val="tx1"/>
                    </a:solidFill>
                  </a:rPr>
                  <a:t>85%</a:t>
                </a:r>
                <a:r>
                  <a:rPr lang="zh-CN" altLang="en-US" sz="2400" dirty="0">
                    <a:solidFill>
                      <a:schemeClr val="tx1"/>
                    </a:solidFill>
                  </a:rPr>
                  <a:t>即可。</a:t>
                </a:r>
                <a:endParaRPr lang="zh-CN" altLang="en-US" sz="2400" dirty="0">
                  <a:solidFill>
                    <a:schemeClr val="tx1"/>
                  </a:solidFill>
                </a:endParaRPr>
              </a:p>
            </p:txBody>
          </p:sp>
        </mc:Choice>
        <mc:Fallback>
          <p:sp>
            <p:nvSpPr>
              <p:cNvPr id="7" name="文本框 6"/>
              <p:cNvSpPr txBox="1">
                <a:spLocks noRot="1" noChangeAspect="1" noMove="1" noResize="1" noEditPoints="1" noAdjustHandles="1" noChangeArrowheads="1" noChangeShapeType="1" noTextEdit="1"/>
              </p:cNvSpPr>
              <p:nvPr/>
            </p:nvSpPr>
            <p:spPr>
              <a:xfrm>
                <a:off x="508000" y="1447800"/>
                <a:ext cx="8128000" cy="5077460"/>
              </a:xfrm>
              <a:prstGeom prst="rect">
                <a:avLst/>
              </a:prstGeom>
              <a:blipFill rotWithShape="1">
                <a:blip r:embed="rId2"/>
                <a:stretch>
                  <a:fillRect/>
                </a:stretch>
              </a:blipFill>
            </p:spPr>
            <p:txBody>
              <a:bodyPr/>
              <a:lstStyle/>
              <a:p>
                <a:r>
                  <a:rPr lang="zh-CN" altLang="en-US">
                    <a:noFill/>
                  </a:rPr>
                  <a:t> </a:t>
                </a:r>
              </a:p>
            </p:txBody>
          </p:sp>
        </mc:Fallback>
      </mc:AlternateContent>
    </p:spTree>
    <p:custDataLst>
      <p:tags r:id="rId3"/>
    </p:custData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445441"/>
          <p:cNvSpPr>
            <a:spLocks noGrp="1"/>
          </p:cNvSpPr>
          <p:nvPr>
            <p:ph type="ctrTitle" hasCustomPrompt="1"/>
          </p:nvPr>
        </p:nvSpPr>
        <p:spPr>
          <a:xfrm>
            <a:off x="936625" y="2674620"/>
            <a:ext cx="7271385" cy="1151255"/>
          </a:xfrm>
          <a:ln w="12700"/>
        </p:spPr>
        <p:txBody>
          <a:bodyPr vert="horz" wrap="square" lIns="90488" tIns="44450" rIns="90488" bIns="44450" anchor="ctr" anchorCtr="0">
            <a:noAutofit/>
          </a:bodyPr>
          <a:lstStyle/>
          <a:p>
            <a:pPr marL="0" marR="0" indent="0" algn="ctr" defTabSz="914400" rtl="0" eaLnBrk="1" fontAlgn="auto" latinLnBrk="0" hangingPunct="1">
              <a:lnSpc>
                <a:spcPct val="100000"/>
              </a:lnSpc>
              <a:spcBef>
                <a:spcPct val="0"/>
              </a:spcBef>
              <a:spcAft>
                <a:spcPct val="0"/>
              </a:spcAft>
              <a:buClrTx/>
              <a:buSzTx/>
              <a:buFontTx/>
              <a:buNone/>
            </a:pPr>
            <a:r>
              <a:rPr kumimoji="0" lang="zh-CN" altLang="en-US" sz="4500" b="1" i="0" u="none" strike="noStrike" kern="1200" cap="none" spc="200" normalizeH="0" baseline="0" noProof="1">
                <a:solidFill>
                  <a:schemeClr val="accent1"/>
                </a:solidFill>
                <a:uFillTx/>
                <a:latin typeface="Tahoma" panose="020B0604030504040204" pitchFamily="34" charset="0"/>
                <a:ea typeface="隶书" panose="02010509060101010101" pitchFamily="49" charset="-122"/>
                <a:cs typeface="+mj-cs"/>
              </a:rPr>
              <a:t>主成分分析</a:t>
            </a:r>
            <a:r>
              <a:rPr kumimoji="0" lang="zh-CN" altLang="en-US" sz="4500" b="1" i="0" u="none" strike="noStrike" kern="1200" cap="none" spc="200" normalizeH="0" baseline="0" noProof="1">
                <a:solidFill>
                  <a:schemeClr val="accent1"/>
                </a:solidFill>
                <a:uFillTx/>
                <a:latin typeface="Tahoma" panose="020B0604030504040204" pitchFamily="34" charset="0"/>
                <a:ea typeface="隶书" panose="02010509060101010101" pitchFamily="49" charset="-122"/>
                <a:cs typeface="+mj-cs"/>
              </a:rPr>
              <a:t>法</a:t>
            </a:r>
            <a:br>
              <a:rPr kumimoji="0" lang="zh-CN" altLang="en-US" sz="4500" b="1" i="0" u="none" strike="noStrike" kern="1200" cap="none" spc="200" normalizeH="0" baseline="0" noProof="1">
                <a:solidFill>
                  <a:schemeClr val="accent1"/>
                </a:solidFill>
                <a:uFillTx/>
                <a:latin typeface="Tahoma" panose="020B0604030504040204" pitchFamily="34" charset="0"/>
                <a:ea typeface="隶书" panose="02010509060101010101" pitchFamily="49" charset="-122"/>
                <a:cs typeface="+mj-cs"/>
              </a:rPr>
            </a:br>
            <a:r>
              <a:rPr kumimoji="0" lang="zh-CN" altLang="en-US" sz="4500" b="1" i="0" u="none" strike="noStrike" kern="1200" cap="none" spc="200" normalizeH="0" baseline="0" noProof="1">
                <a:solidFill>
                  <a:schemeClr val="accent1"/>
                </a:solidFill>
                <a:uFillTx/>
                <a:latin typeface="Tahoma" panose="020B0604030504040204" pitchFamily="34" charset="0"/>
                <a:ea typeface="隶书" panose="02010509060101010101" pitchFamily="49" charset="-122"/>
                <a:cs typeface="+mj-cs"/>
              </a:rPr>
              <a:t>应用例题</a:t>
            </a:r>
            <a:r>
              <a:rPr kumimoji="0" lang="zh-CN" altLang="en-US" sz="4500" b="1" i="0" u="none" strike="noStrike" kern="1200" cap="none" spc="200" normalizeH="0" baseline="0" noProof="1">
                <a:solidFill>
                  <a:schemeClr val="accent1"/>
                </a:solidFill>
                <a:uFillTx/>
                <a:latin typeface="Tahoma" panose="020B0604030504040204" pitchFamily="34" charset="0"/>
                <a:ea typeface="隶书" panose="02010509060101010101" pitchFamily="49" charset="-122"/>
                <a:cs typeface="+mj-cs"/>
              </a:rPr>
              <a:t>分析</a:t>
            </a:r>
            <a:endParaRPr kumimoji="0" lang="zh-CN" altLang="en-US" sz="4500" b="1" i="0" u="none" strike="noStrike" kern="1200" cap="none" spc="200" normalizeH="0" baseline="0" noProof="1">
              <a:solidFill>
                <a:schemeClr val="accent1"/>
              </a:solidFill>
              <a:uFillTx/>
              <a:latin typeface="Tahoma" panose="020B0604030504040204" pitchFamily="34" charset="0"/>
              <a:ea typeface="隶书" panose="02010509060101010101" pitchFamily="49" charset="-122"/>
              <a:cs typeface="+mj-cs"/>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Tree>
    <p:custDataLst>
      <p:tags r:id="rId2"/>
    </p:custData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矩形 443393"/>
          <p:cNvSpPr/>
          <p:nvPr/>
        </p:nvSpPr>
        <p:spPr>
          <a:xfrm>
            <a:off x="914496" y="2057424"/>
            <a:ext cx="6732588" cy="2448872"/>
          </a:xfrm>
          <a:prstGeom prst="rect">
            <a:avLst/>
          </a:prstGeom>
          <a:noFill/>
          <a:ln w="12700">
            <a:noFill/>
          </a:ln>
        </p:spPr>
        <p:txBody>
          <a:bodyPr lIns="90488" tIns="44450" rIns="90488" bIns="44450"/>
          <a:lstStyle/>
          <a:p>
            <a:pPr marL="812800" indent="-812800" algn="just" fontAlgn="base">
              <a:lnSpc>
                <a:spcPct val="150000"/>
              </a:lnSpc>
              <a:spcBef>
                <a:spcPct val="20000"/>
              </a:spcBef>
            </a:pPr>
            <a:r>
              <a:rPr lang="en-US" sz="2400" b="1"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1. </a:t>
            </a:r>
            <a:r>
              <a:rPr lang="zh-CN" altLang="en-US" sz="2400" b="1"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主成分</a:t>
            </a:r>
            <a:r>
              <a:rPr lang="zh-CN" altLang="en-US" sz="2400" b="1"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分析法简介</a:t>
            </a:r>
            <a:endParaRPr lang="en-US" sz="2400" b="1"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endParaRPr>
          </a:p>
          <a:p>
            <a:pPr marL="812800" indent="-812800" algn="just">
              <a:lnSpc>
                <a:spcPct val="150000"/>
              </a:lnSpc>
              <a:spcBef>
                <a:spcPct val="20000"/>
              </a:spcBef>
            </a:pPr>
            <a:r>
              <a:rPr lang="en-US" sz="2400" b="1"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2. </a:t>
            </a:r>
            <a:r>
              <a:rPr lang="zh-CN" altLang="en-US" sz="2400" b="1"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主成分分析</a:t>
            </a:r>
            <a:r>
              <a:rPr lang="zh-CN" altLang="en-US" sz="2400" b="1"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法应用例题分析</a:t>
            </a:r>
            <a:endParaRPr lang="zh-CN" altLang="en-US" sz="2400" b="1"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endParaRPr>
          </a:p>
          <a:p>
            <a:pPr marL="812800" indent="-812800" algn="just">
              <a:lnSpc>
                <a:spcPct val="150000"/>
              </a:lnSpc>
              <a:spcBef>
                <a:spcPct val="20000"/>
              </a:spcBef>
            </a:pPr>
            <a:r>
              <a:rPr lang="en-US" altLang="zh-CN" sz="2400" b="1"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3. </a:t>
            </a:r>
            <a:r>
              <a:rPr lang="zh-CN" altLang="en-US" sz="2400" b="1"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因子分析法简介</a:t>
            </a:r>
            <a:endParaRPr lang="zh-CN" altLang="en-US" sz="2400" b="1"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endParaRPr>
          </a:p>
          <a:p>
            <a:pPr marL="812800" indent="-812800" algn="just">
              <a:lnSpc>
                <a:spcPct val="150000"/>
              </a:lnSpc>
              <a:spcBef>
                <a:spcPct val="20000"/>
              </a:spcBef>
            </a:pPr>
            <a:r>
              <a:rPr lang="en-US" altLang="zh-CN" sz="2400" b="1"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4. </a:t>
            </a:r>
            <a:r>
              <a:rPr lang="zh-CN" altLang="en-US" sz="2400" b="1"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练习</a:t>
            </a:r>
            <a:r>
              <a:rPr lang="zh-CN" altLang="en-US" sz="2400" b="1">
                <a:effectLst>
                  <a:outerShdw blurRad="38100" dist="38100" dir="2700000">
                    <a:srgbClr val="C0C0C0"/>
                  </a:outerShdw>
                </a:effectLst>
                <a:latin typeface="Arial" panose="020B0604020202020204" pitchFamily="34" charset="0"/>
                <a:sym typeface="+mn-ea"/>
              </a:rPr>
              <a:t>与</a:t>
            </a:r>
            <a:r>
              <a:rPr lang="zh-CN" altLang="en-US" sz="2400" b="1">
                <a:effectLst>
                  <a:outerShdw blurRad="38100" dist="38100" dir="2700000">
                    <a:srgbClr val="C0C0C0"/>
                  </a:outerShdw>
                </a:effectLst>
                <a:latin typeface="Arial" panose="020B0604020202020204" pitchFamily="34" charset="0"/>
                <a:sym typeface="+mn-ea"/>
              </a:rPr>
              <a:t>小结</a:t>
            </a:r>
            <a:endParaRPr lang="zh-CN" altLang="en-US" sz="2400" b="1"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sym typeface="+mn-ea"/>
            </a:endParaRPr>
          </a:p>
        </p:txBody>
      </p:sp>
      <p:pic>
        <p:nvPicPr>
          <p:cNvPr id="126978" name="图片 3"/>
          <p:cNvPicPr>
            <a:picLocks noChangeAspect="1"/>
          </p:cNvPicPr>
          <p:nvPr/>
        </p:nvPicPr>
        <p:blipFill>
          <a:blip r:embed="rId1"/>
          <a:srcRect l="16956" t="12379" r="18745" b="32552"/>
          <a:stretch>
            <a:fillRect/>
          </a:stretch>
        </p:blipFill>
        <p:spPr>
          <a:xfrm>
            <a:off x="7945120" y="614045"/>
            <a:ext cx="1198880" cy="1189355"/>
          </a:xfrm>
          <a:prstGeom prst="rect">
            <a:avLst/>
          </a:prstGeom>
          <a:noFill/>
          <a:ln w="9525">
            <a:noFill/>
          </a:ln>
        </p:spPr>
      </p:pic>
    </p:spTree>
    <p:custDataLst>
      <p:tags r:id="rId2"/>
    </p:custData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76200" y="394335"/>
            <a:ext cx="5406390"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sz="2800" i="0" u="none" strike="noStrike" cap="none" normalizeH="0" baseline="0" noProof="1">
                <a:solidFill>
                  <a:srgbClr val="000066"/>
                </a:solidFill>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应用例题分析</a:t>
            </a:r>
            <a:endParaRPr kumimoji="0" sz="2800" i="0" u="none" strike="noStrike" cap="none" normalizeH="0" baseline="0" noProof="1">
              <a:solidFill>
                <a:srgbClr val="000066"/>
              </a:solidFill>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sp>
        <p:nvSpPr>
          <p:cNvPr id="50179" name="Rectangle 3"/>
          <p:cNvSpPr>
            <a:spLocks noGrp="1" noRot="1" noChangeArrowheads="1"/>
          </p:cNvSpPr>
          <p:nvPr>
            <p:ph idx="1"/>
          </p:nvPr>
        </p:nvSpPr>
        <p:spPr>
          <a:xfrm>
            <a:off x="228600" y="1599565"/>
            <a:ext cx="8540750" cy="5407025"/>
          </a:xfrm>
        </p:spPr>
        <p:txBody>
          <a:bodyPr vert="horz" wrap="square" lIns="91440" tIns="45720" rIns="91440" bIns="45720" numCol="1" anchor="t" anchorCtr="0" compatLnSpc="1"/>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defRPr/>
            </a:pPr>
            <a:r>
              <a:rPr kumimoji="0" lang="zh-CN" altLang="en-US" sz="2000" b="0" i="0" u="none" strike="noStrike" kern="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在制定服装标准的过程中，对</a:t>
            </a:r>
            <a:r>
              <a:rPr kumimoji="0" lang="en-US" altLang="zh-CN" sz="2000" b="0" i="0" u="none" strike="noStrike" kern="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128</a:t>
            </a:r>
            <a:r>
              <a:rPr kumimoji="0" lang="zh-CN" altLang="en-US" sz="2000" b="0" i="0" u="none" strike="noStrike" kern="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名成年男子的身材进行了测量，每人测得的指标中含有这样六项：身高（</a:t>
            </a:r>
            <a:r>
              <a:rPr kumimoji="0" lang="en-US" altLang="zh-CN" sz="2000" b="0" i="1" u="none" strike="noStrike" kern="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x</a:t>
            </a:r>
            <a:r>
              <a:rPr kumimoji="0" lang="en-US" altLang="zh-CN" sz="2000" b="0" i="0" u="none" strike="noStrike" kern="0" cap="none" spc="0" normalizeH="0" baseline="-2500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1</a:t>
            </a:r>
            <a:r>
              <a:rPr kumimoji="0" lang="zh-CN" altLang="en-US" sz="2000" b="0" i="0" u="none" strike="noStrike" kern="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）、坐高（</a:t>
            </a:r>
            <a:r>
              <a:rPr kumimoji="0" lang="en-US" altLang="zh-CN" sz="2000" b="0" i="1" u="none" strike="noStrike" kern="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x</a:t>
            </a:r>
            <a:r>
              <a:rPr kumimoji="0" lang="en-US" altLang="zh-CN" sz="2000" b="0" i="0" u="none" strike="noStrike" kern="0" cap="none" spc="0" normalizeH="0" baseline="-2500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2</a:t>
            </a:r>
            <a:r>
              <a:rPr kumimoji="0" lang="zh-CN" altLang="en-US" sz="2000" b="0" i="0" u="none" strike="noStrike" kern="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 、胸围（</a:t>
            </a:r>
            <a:r>
              <a:rPr kumimoji="0" lang="en-US" altLang="zh-CN" sz="2000" b="0" i="1" u="none" strike="noStrike" kern="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x</a:t>
            </a:r>
            <a:r>
              <a:rPr kumimoji="0" lang="en-US" altLang="zh-CN" sz="2000" b="0" i="0" u="none" strike="noStrike" kern="0" cap="none" spc="0" normalizeH="0" baseline="-2500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3</a:t>
            </a:r>
            <a:r>
              <a:rPr kumimoji="0" lang="zh-CN" altLang="en-US" sz="2000" b="0" i="0" u="none" strike="noStrike" kern="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 、手臂长（</a:t>
            </a:r>
            <a:r>
              <a:rPr kumimoji="0" lang="en-US" altLang="zh-CN" sz="2000" b="0" i="1" u="none" strike="noStrike" kern="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x</a:t>
            </a:r>
            <a:r>
              <a:rPr kumimoji="0" lang="en-US" altLang="zh-CN" sz="2000" b="0" i="0" u="none" strike="noStrike" kern="0" cap="none" spc="0" normalizeH="0" baseline="-2500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4</a:t>
            </a:r>
            <a:r>
              <a:rPr kumimoji="0" lang="zh-CN" altLang="en-US" sz="2000" b="0" i="0" u="none" strike="noStrike" kern="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 、肋围（</a:t>
            </a:r>
            <a:r>
              <a:rPr kumimoji="0" lang="en-US" altLang="zh-CN" sz="2000" b="0" i="1" u="none" strike="noStrike" kern="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x</a:t>
            </a:r>
            <a:r>
              <a:rPr kumimoji="0" lang="en-US" altLang="zh-CN" sz="2000" b="0" i="0" u="none" strike="noStrike" kern="0" cap="none" spc="0" normalizeH="0" baseline="-2500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5</a:t>
            </a:r>
            <a:r>
              <a:rPr kumimoji="0" lang="zh-CN" altLang="en-US" sz="2000" b="0" i="0" u="none" strike="noStrike" kern="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）和腰围（</a:t>
            </a:r>
            <a:r>
              <a:rPr kumimoji="0" lang="en-US" altLang="zh-CN" sz="2000" b="0" i="1" u="none" strike="noStrike" kern="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x</a:t>
            </a:r>
            <a:r>
              <a:rPr kumimoji="0" lang="en-US" altLang="zh-CN" sz="2000" b="0" i="0" u="none" strike="noStrike" kern="0" cap="none" spc="0" normalizeH="0" baseline="-2500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6</a:t>
            </a:r>
            <a:r>
              <a:rPr kumimoji="0" lang="zh-CN" altLang="en-US" sz="2000" b="0" i="0" u="none" strike="noStrike" kern="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 。所得样本相关矩阵已求出：</a:t>
            </a:r>
            <a:r>
              <a:rPr kumimoji="0" lang="zh-CN" altLang="en-US" sz="2800" b="0" i="0" u="none" strike="noStrike" kern="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zh-CN" altLang="en-US" sz="2800" b="0" i="0" u="none" strike="noStrike" kern="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7" name="表格 6"/>
          <p:cNvGraphicFramePr>
            <a:graphicFrameLocks noGrp="1"/>
          </p:cNvGraphicFramePr>
          <p:nvPr>
            <p:custDataLst>
              <p:tags r:id="rId2"/>
            </p:custDataLst>
          </p:nvPr>
        </p:nvGraphicFramePr>
        <p:xfrm>
          <a:off x="609283" y="2862898"/>
          <a:ext cx="7920990" cy="2880360"/>
        </p:xfrm>
        <a:graphic>
          <a:graphicData uri="http://schemas.openxmlformats.org/drawingml/2006/table">
            <a:tbl>
              <a:tblPr/>
              <a:tblGrid>
                <a:gridCol w="1222984"/>
                <a:gridCol w="1164369"/>
                <a:gridCol w="1163955"/>
                <a:gridCol w="1150527"/>
                <a:gridCol w="1164369"/>
                <a:gridCol w="1028130"/>
                <a:gridCol w="1026546"/>
              </a:tblGrid>
              <a:tr h="411474">
                <a:tc>
                  <a:txBody>
                    <a:bodyPr/>
                    <a:p>
                      <a:pPr algn="ctr">
                        <a:spcAft>
                          <a:spcPts val="0"/>
                        </a:spcAft>
                      </a:pPr>
                      <a:endParaRPr lang="en-US" sz="2000" kern="100" dirty="0">
                        <a:solidFill>
                          <a:srgbClr val="000000"/>
                        </a:solidFill>
                        <a:latin typeface="Times New Roman" panose="02020603050405020304"/>
                        <a:ea typeface="宋体" panose="02010600030101010101" pitchFamily="2" charset="-122"/>
                        <a:cs typeface="Times New Roman" panose="02020603050405020304"/>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en-US" sz="2000" i="1" kern="100">
                          <a:solidFill>
                            <a:srgbClr val="000000"/>
                          </a:solidFill>
                          <a:latin typeface="Times New Roman" panose="02020603050405020304"/>
                          <a:ea typeface="宋体" panose="02010600030101010101" pitchFamily="2" charset="-122"/>
                          <a:cs typeface="Times New Roman" panose="02020603050405020304"/>
                        </a:rPr>
                        <a:t>x</a:t>
                      </a:r>
                      <a:r>
                        <a:rPr lang="en-US" sz="2000" kern="100" baseline="-25000">
                          <a:solidFill>
                            <a:srgbClr val="000000"/>
                          </a:solidFill>
                          <a:latin typeface="Times New Roman" panose="02020603050405020304"/>
                          <a:ea typeface="宋体" panose="02010600030101010101" pitchFamily="2" charset="-122"/>
                          <a:cs typeface="Times New Roman" panose="02020603050405020304"/>
                        </a:rPr>
                        <a:t>1</a:t>
                      </a:r>
                      <a:endParaRPr lang="zh-CN" sz="2000" kern="100">
                        <a:solidFill>
                          <a:srgbClr val="000000"/>
                        </a:solidFill>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en-US" sz="2000" i="1" kern="100">
                          <a:solidFill>
                            <a:srgbClr val="000000"/>
                          </a:solidFill>
                          <a:latin typeface="Times New Roman" panose="02020603050405020304"/>
                          <a:ea typeface="宋体" panose="02010600030101010101" pitchFamily="2" charset="-122"/>
                          <a:cs typeface="Times New Roman" panose="02020603050405020304"/>
                        </a:rPr>
                        <a:t>x</a:t>
                      </a:r>
                      <a:r>
                        <a:rPr lang="en-US" sz="2000" kern="100" baseline="-25000">
                          <a:solidFill>
                            <a:srgbClr val="000000"/>
                          </a:solidFill>
                          <a:latin typeface="Times New Roman" panose="02020603050405020304"/>
                          <a:ea typeface="宋体" panose="02010600030101010101" pitchFamily="2" charset="-122"/>
                          <a:cs typeface="Times New Roman" panose="02020603050405020304"/>
                        </a:rPr>
                        <a:t>2</a:t>
                      </a:r>
                      <a:endParaRPr lang="zh-CN" sz="2000" kern="100">
                        <a:solidFill>
                          <a:srgbClr val="000000"/>
                        </a:solidFill>
                        <a:latin typeface="Calibri" panose="020F0502020204030204"/>
                        <a:ea typeface="宋体" panose="02010600030101010101" pitchFamily="2" charset="-122"/>
                        <a:cs typeface="Times New Roman" panose="02020603050405020304"/>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en-US" sz="2000" i="1" kern="100">
                          <a:solidFill>
                            <a:srgbClr val="000000"/>
                          </a:solidFill>
                          <a:latin typeface="Times New Roman" panose="02020603050405020304"/>
                          <a:ea typeface="宋体" panose="02010600030101010101" pitchFamily="2" charset="-122"/>
                          <a:cs typeface="Times New Roman" panose="02020603050405020304"/>
                        </a:rPr>
                        <a:t>x</a:t>
                      </a:r>
                      <a:r>
                        <a:rPr lang="en-US" sz="2000" kern="100" baseline="-25000">
                          <a:solidFill>
                            <a:srgbClr val="000000"/>
                          </a:solidFill>
                          <a:latin typeface="Times New Roman" panose="02020603050405020304"/>
                          <a:ea typeface="宋体" panose="02010600030101010101" pitchFamily="2" charset="-122"/>
                          <a:cs typeface="Times New Roman" panose="02020603050405020304"/>
                        </a:rPr>
                        <a:t>3</a:t>
                      </a:r>
                      <a:endParaRPr lang="zh-CN" sz="2000" kern="100">
                        <a:solidFill>
                          <a:srgbClr val="000000"/>
                        </a:solidFill>
                        <a:latin typeface="Calibri" panose="020F0502020204030204"/>
                        <a:ea typeface="宋体" panose="02010600030101010101" pitchFamily="2" charset="-122"/>
                        <a:cs typeface="Times New Roman" panose="02020603050405020304"/>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en-US" sz="2000" i="1" kern="100">
                          <a:solidFill>
                            <a:srgbClr val="000000"/>
                          </a:solidFill>
                          <a:latin typeface="Times New Roman" panose="02020603050405020304"/>
                          <a:ea typeface="宋体" panose="02010600030101010101" pitchFamily="2" charset="-122"/>
                          <a:cs typeface="Times New Roman" panose="02020603050405020304"/>
                        </a:rPr>
                        <a:t>x</a:t>
                      </a:r>
                      <a:r>
                        <a:rPr lang="en-US" sz="2000" kern="100" baseline="-25000">
                          <a:solidFill>
                            <a:srgbClr val="000000"/>
                          </a:solidFill>
                          <a:latin typeface="Times New Roman" panose="02020603050405020304"/>
                          <a:ea typeface="宋体" panose="02010600030101010101" pitchFamily="2" charset="-122"/>
                          <a:cs typeface="Times New Roman" panose="02020603050405020304"/>
                        </a:rPr>
                        <a:t>4</a:t>
                      </a:r>
                      <a:endParaRPr lang="zh-CN" sz="2000" kern="100">
                        <a:solidFill>
                          <a:srgbClr val="000000"/>
                        </a:solidFill>
                        <a:latin typeface="Calibri" panose="020F0502020204030204"/>
                        <a:ea typeface="宋体" panose="02010600030101010101" pitchFamily="2" charset="-122"/>
                        <a:cs typeface="Times New Roman" panose="02020603050405020304"/>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en-US" sz="2000" i="1" kern="100">
                          <a:solidFill>
                            <a:srgbClr val="000000"/>
                          </a:solidFill>
                          <a:latin typeface="Times New Roman" panose="02020603050405020304"/>
                          <a:ea typeface="宋体" panose="02010600030101010101" pitchFamily="2" charset="-122"/>
                          <a:cs typeface="Times New Roman" panose="02020603050405020304"/>
                        </a:rPr>
                        <a:t>x</a:t>
                      </a:r>
                      <a:r>
                        <a:rPr lang="en-US" sz="2000" kern="100" baseline="-25000">
                          <a:solidFill>
                            <a:srgbClr val="000000"/>
                          </a:solidFill>
                          <a:latin typeface="Times New Roman" panose="02020603050405020304"/>
                          <a:ea typeface="宋体" panose="02010600030101010101" pitchFamily="2" charset="-122"/>
                          <a:cs typeface="Times New Roman" panose="02020603050405020304"/>
                        </a:rPr>
                        <a:t>5</a:t>
                      </a:r>
                      <a:endParaRPr lang="zh-CN" sz="2000" kern="100">
                        <a:solidFill>
                          <a:srgbClr val="000000"/>
                        </a:solidFill>
                        <a:latin typeface="Calibri" panose="020F0502020204030204"/>
                        <a:ea typeface="宋体" panose="02010600030101010101" pitchFamily="2" charset="-122"/>
                        <a:cs typeface="Times New Roman" panose="02020603050405020304"/>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ctr">
                        <a:spcAft>
                          <a:spcPts val="0"/>
                        </a:spcAft>
                      </a:pPr>
                      <a:r>
                        <a:rPr lang="en-US" sz="2000" i="1" kern="100">
                          <a:solidFill>
                            <a:srgbClr val="000000"/>
                          </a:solidFill>
                          <a:latin typeface="Times New Roman" panose="02020603050405020304"/>
                          <a:ea typeface="宋体" panose="02010600030101010101" pitchFamily="2" charset="-122"/>
                          <a:cs typeface="Times New Roman" panose="02020603050405020304"/>
                        </a:rPr>
                        <a:t>x</a:t>
                      </a:r>
                      <a:r>
                        <a:rPr lang="en-US" sz="2000" kern="100" baseline="-25000">
                          <a:solidFill>
                            <a:srgbClr val="000000"/>
                          </a:solidFill>
                          <a:latin typeface="Times New Roman" panose="02020603050405020304"/>
                          <a:ea typeface="宋体" panose="02010600030101010101" pitchFamily="2" charset="-122"/>
                          <a:cs typeface="Times New Roman" panose="02020603050405020304"/>
                        </a:rPr>
                        <a:t>6</a:t>
                      </a:r>
                      <a:endParaRPr lang="zh-CN" sz="2000" kern="100">
                        <a:solidFill>
                          <a:srgbClr val="000000"/>
                        </a:solidFill>
                        <a:latin typeface="Calibri" panose="020F0502020204030204"/>
                        <a:ea typeface="宋体" panose="02010600030101010101" pitchFamily="2" charset="-122"/>
                        <a:cs typeface="Times New Roman" panose="02020603050405020304"/>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1474">
                <a:tc>
                  <a:txBody>
                    <a:bodyPr/>
                    <a:p>
                      <a:pPr algn="ctr">
                        <a:spcAft>
                          <a:spcPts val="0"/>
                        </a:spcAft>
                      </a:pPr>
                      <a:r>
                        <a:rPr lang="en-US" sz="2000" i="1" kern="100">
                          <a:solidFill>
                            <a:srgbClr val="000000"/>
                          </a:solidFill>
                          <a:latin typeface="Times New Roman" panose="02020603050405020304"/>
                          <a:ea typeface="宋体" panose="02010600030101010101" pitchFamily="2" charset="-122"/>
                          <a:cs typeface="Times New Roman" panose="02020603050405020304"/>
                        </a:rPr>
                        <a:t>x</a:t>
                      </a:r>
                      <a:r>
                        <a:rPr lang="en-US" sz="2000" kern="100" baseline="-25000">
                          <a:solidFill>
                            <a:srgbClr val="000000"/>
                          </a:solidFill>
                          <a:latin typeface="Times New Roman" panose="02020603050405020304"/>
                          <a:ea typeface="宋体" panose="02010600030101010101" pitchFamily="2" charset="-122"/>
                          <a:cs typeface="Times New Roman" panose="02020603050405020304"/>
                        </a:rPr>
                        <a:t>1</a:t>
                      </a:r>
                      <a:endParaRPr lang="zh-CN" sz="2000" kern="100">
                        <a:solidFill>
                          <a:srgbClr val="000000"/>
                        </a:solidFill>
                        <a:latin typeface="Calibri" panose="020F0502020204030204"/>
                        <a:ea typeface="宋体" panose="02010600030101010101" pitchFamily="2" charset="-122"/>
                        <a:cs typeface="Times New Roman" panose="02020603050405020304"/>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p>
                      <a:pPr algn="ctr">
                        <a:spcAft>
                          <a:spcPts val="0"/>
                        </a:spcAft>
                      </a:pPr>
                      <a:r>
                        <a:rPr lang="en-US" sz="2000" kern="100" dirty="0">
                          <a:solidFill>
                            <a:srgbClr val="000000"/>
                          </a:solidFill>
                          <a:latin typeface="Times New Roman" panose="02020603050405020304"/>
                          <a:ea typeface="宋体" panose="02010600030101010101" pitchFamily="2" charset="-122"/>
                          <a:cs typeface="Times New Roman" panose="02020603050405020304"/>
                        </a:rPr>
                        <a:t>1.000</a:t>
                      </a:r>
                      <a:endParaRPr lang="zh-CN" sz="2000" kern="100" dirty="0">
                        <a:solidFill>
                          <a:srgbClr val="000000"/>
                        </a:solidFill>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p>
                      <a:pPr algn="ctr">
                        <a:spcAft>
                          <a:spcPts val="0"/>
                        </a:spcAft>
                      </a:pPr>
                      <a:endParaRPr lang="en-US" sz="2000" kern="100" dirty="0">
                        <a:solidFill>
                          <a:srgbClr val="000000"/>
                        </a:solidFill>
                        <a:latin typeface="Times New Roman" panose="02020603050405020304"/>
                        <a:ea typeface="宋体" panose="02010600030101010101" pitchFamily="2" charset="-122"/>
                        <a:cs typeface="Times New Roman" panose="02020603050405020304"/>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p>
                      <a:pPr algn="ctr">
                        <a:spcAft>
                          <a:spcPts val="0"/>
                        </a:spcAft>
                      </a:pPr>
                      <a:endParaRPr lang="en-US" sz="2000" kern="100">
                        <a:solidFill>
                          <a:srgbClr val="000000"/>
                        </a:solidFill>
                        <a:latin typeface="Times New Roman" panose="02020603050405020304"/>
                        <a:ea typeface="宋体" panose="02010600030101010101" pitchFamily="2" charset="-122"/>
                        <a:cs typeface="Times New Roman" panose="02020603050405020304"/>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p>
                      <a:pPr algn="ctr">
                        <a:spcAft>
                          <a:spcPts val="0"/>
                        </a:spcAft>
                      </a:pPr>
                      <a:endParaRPr lang="en-US" sz="2000" kern="100">
                        <a:solidFill>
                          <a:srgbClr val="000000"/>
                        </a:solidFill>
                        <a:latin typeface="Times New Roman" panose="02020603050405020304"/>
                        <a:ea typeface="宋体" panose="02010600030101010101" pitchFamily="2" charset="-122"/>
                        <a:cs typeface="Times New Roman" panose="02020603050405020304"/>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p>
                      <a:pPr algn="ctr">
                        <a:spcAft>
                          <a:spcPts val="0"/>
                        </a:spcAft>
                      </a:pPr>
                      <a:endParaRPr lang="zh-CN" sz="2000" kern="100">
                        <a:solidFill>
                          <a:srgbClr val="000000"/>
                        </a:solidFill>
                        <a:latin typeface="Calibri" panose="020F0502020204030204"/>
                        <a:ea typeface="宋体" panose="02010600030101010101" pitchFamily="2" charset="-122"/>
                        <a:cs typeface="Times New Roman" panose="02020603050405020304"/>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p>
                      <a:pPr algn="ctr">
                        <a:spcAft>
                          <a:spcPts val="0"/>
                        </a:spcAft>
                      </a:pPr>
                      <a:endParaRPr lang="zh-CN" sz="2000" kern="100">
                        <a:solidFill>
                          <a:srgbClr val="000000"/>
                        </a:solidFill>
                        <a:latin typeface="Calibri" panose="020F0502020204030204"/>
                        <a:ea typeface="宋体" panose="02010600030101010101" pitchFamily="2" charset="-122"/>
                        <a:cs typeface="Times New Roman" panose="02020603050405020304"/>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r>
              <a:tr h="411474">
                <a:tc>
                  <a:txBody>
                    <a:bodyPr/>
                    <a:p>
                      <a:pPr algn="ctr">
                        <a:spcAft>
                          <a:spcPts val="0"/>
                        </a:spcAft>
                      </a:pPr>
                      <a:r>
                        <a:rPr lang="en-US" sz="2000" i="1" kern="100">
                          <a:solidFill>
                            <a:srgbClr val="000000"/>
                          </a:solidFill>
                          <a:latin typeface="Times New Roman" panose="02020603050405020304"/>
                          <a:ea typeface="宋体" panose="02010600030101010101" pitchFamily="2" charset="-122"/>
                          <a:cs typeface="Times New Roman" panose="02020603050405020304"/>
                        </a:rPr>
                        <a:t>x</a:t>
                      </a:r>
                      <a:r>
                        <a:rPr lang="en-US" sz="2000" kern="100" baseline="-25000">
                          <a:solidFill>
                            <a:srgbClr val="000000"/>
                          </a:solidFill>
                          <a:latin typeface="Times New Roman" panose="02020603050405020304"/>
                          <a:ea typeface="宋体" panose="02010600030101010101" pitchFamily="2" charset="-122"/>
                          <a:cs typeface="Times New Roman" panose="02020603050405020304"/>
                        </a:rPr>
                        <a:t>2</a:t>
                      </a:r>
                      <a:endParaRPr lang="zh-CN" sz="2000" kern="100">
                        <a:solidFill>
                          <a:srgbClr val="000000"/>
                        </a:solidFill>
                        <a:latin typeface="Calibri" panose="020F0502020204030204"/>
                        <a:ea typeface="宋体" panose="02010600030101010101" pitchFamily="2" charset="-122"/>
                        <a:cs typeface="Times New Roman" panose="02020603050405020304"/>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p>
                      <a:pPr algn="ctr">
                        <a:spcAft>
                          <a:spcPts val="0"/>
                        </a:spcAft>
                      </a:pPr>
                      <a:r>
                        <a:rPr lang="en-US" sz="2000" kern="100" dirty="0">
                          <a:solidFill>
                            <a:srgbClr val="000000"/>
                          </a:solidFill>
                          <a:latin typeface="Times New Roman" panose="02020603050405020304"/>
                          <a:ea typeface="宋体" panose="02010600030101010101" pitchFamily="2" charset="-122"/>
                          <a:cs typeface="Times New Roman" panose="02020603050405020304"/>
                        </a:rPr>
                        <a:t>0.79</a:t>
                      </a:r>
                      <a:endParaRPr lang="zh-CN" sz="2000" kern="100" dirty="0">
                        <a:solidFill>
                          <a:srgbClr val="000000"/>
                        </a:solidFill>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p>
                      <a:pPr algn="ctr">
                        <a:spcAft>
                          <a:spcPts val="0"/>
                        </a:spcAft>
                      </a:pPr>
                      <a:r>
                        <a:rPr lang="en-US" sz="2000" kern="100">
                          <a:solidFill>
                            <a:srgbClr val="000000"/>
                          </a:solidFill>
                          <a:latin typeface="Times New Roman" panose="02020603050405020304"/>
                          <a:ea typeface="宋体" panose="02010600030101010101" pitchFamily="2" charset="-122"/>
                          <a:cs typeface="Times New Roman" panose="02020603050405020304"/>
                        </a:rPr>
                        <a:t>1.000</a:t>
                      </a:r>
                      <a:endParaRPr lang="zh-CN" sz="2000" kern="100">
                        <a:solidFill>
                          <a:srgbClr val="000000"/>
                        </a:solidFill>
                        <a:latin typeface="Calibri" panose="020F0502020204030204"/>
                        <a:ea typeface="宋体" panose="02010600030101010101" pitchFamily="2" charset="-122"/>
                        <a:cs typeface="Times New Roman" panose="02020603050405020304"/>
                      </a:endParaRPr>
                    </a:p>
                  </a:txBody>
                  <a:tcPr marL="68580" marR="68580" marT="0" marB="0" anchor="ctr">
                    <a:lnL>
                      <a:noFill/>
                    </a:lnL>
                    <a:lnR>
                      <a:noFill/>
                    </a:lnR>
                    <a:lnT>
                      <a:noFill/>
                    </a:lnT>
                    <a:lnB>
                      <a:noFill/>
                    </a:lnB>
                  </a:tcPr>
                </a:tc>
                <a:tc>
                  <a:txBody>
                    <a:bodyPr/>
                    <a:p>
                      <a:pPr algn="ctr">
                        <a:spcAft>
                          <a:spcPts val="0"/>
                        </a:spcAft>
                      </a:pPr>
                      <a:endParaRPr lang="en-US" sz="2000" kern="100" dirty="0">
                        <a:solidFill>
                          <a:srgbClr val="000000"/>
                        </a:solidFill>
                        <a:latin typeface="Times New Roman" panose="02020603050405020304"/>
                        <a:ea typeface="宋体" panose="02010600030101010101" pitchFamily="2" charset="-122"/>
                        <a:cs typeface="Times New Roman" panose="02020603050405020304"/>
                      </a:endParaRPr>
                    </a:p>
                  </a:txBody>
                  <a:tcPr marL="68580" marR="68580" marT="0" marB="0" anchor="ctr">
                    <a:lnL>
                      <a:noFill/>
                    </a:lnL>
                    <a:lnR>
                      <a:noFill/>
                    </a:lnR>
                    <a:lnT>
                      <a:noFill/>
                    </a:lnT>
                    <a:lnB>
                      <a:noFill/>
                    </a:lnB>
                  </a:tcPr>
                </a:tc>
                <a:tc>
                  <a:txBody>
                    <a:bodyPr/>
                    <a:p>
                      <a:pPr algn="ctr">
                        <a:spcAft>
                          <a:spcPts val="0"/>
                        </a:spcAft>
                      </a:pPr>
                      <a:endParaRPr lang="en-US" sz="2000" kern="100">
                        <a:solidFill>
                          <a:srgbClr val="000000"/>
                        </a:solidFill>
                        <a:latin typeface="Times New Roman" panose="02020603050405020304"/>
                        <a:ea typeface="宋体" panose="02010600030101010101" pitchFamily="2" charset="-122"/>
                        <a:cs typeface="Times New Roman" panose="02020603050405020304"/>
                      </a:endParaRPr>
                    </a:p>
                  </a:txBody>
                  <a:tcPr marL="68580" marR="68580" marT="0" marB="0" anchor="ctr">
                    <a:lnL>
                      <a:noFill/>
                    </a:lnL>
                    <a:lnR>
                      <a:noFill/>
                    </a:lnR>
                    <a:lnT>
                      <a:noFill/>
                    </a:lnT>
                    <a:lnB>
                      <a:noFill/>
                    </a:lnB>
                  </a:tcPr>
                </a:tc>
                <a:tc>
                  <a:txBody>
                    <a:bodyPr/>
                    <a:p>
                      <a:pPr algn="ctr">
                        <a:spcAft>
                          <a:spcPts val="0"/>
                        </a:spcAft>
                      </a:pPr>
                      <a:endParaRPr lang="zh-CN" sz="2000" kern="100">
                        <a:solidFill>
                          <a:srgbClr val="000000"/>
                        </a:solidFill>
                        <a:latin typeface="Calibri" panose="020F0502020204030204"/>
                        <a:ea typeface="宋体" panose="02010600030101010101" pitchFamily="2" charset="-122"/>
                        <a:cs typeface="Times New Roman" panose="02020603050405020304"/>
                      </a:endParaRPr>
                    </a:p>
                  </a:txBody>
                  <a:tcPr marL="68580" marR="68580" marT="0" marB="0">
                    <a:lnL>
                      <a:noFill/>
                    </a:lnL>
                    <a:lnR>
                      <a:noFill/>
                    </a:lnR>
                    <a:lnT>
                      <a:noFill/>
                    </a:lnT>
                    <a:lnB>
                      <a:noFill/>
                    </a:lnB>
                  </a:tcPr>
                </a:tc>
                <a:tc>
                  <a:txBody>
                    <a:bodyPr/>
                    <a:p>
                      <a:pPr algn="ctr">
                        <a:spcAft>
                          <a:spcPts val="0"/>
                        </a:spcAft>
                      </a:pPr>
                      <a:endParaRPr lang="zh-CN" sz="2000" kern="100">
                        <a:solidFill>
                          <a:srgbClr val="000000"/>
                        </a:solidFill>
                        <a:latin typeface="Calibri" panose="020F0502020204030204"/>
                        <a:ea typeface="宋体" panose="02010600030101010101" pitchFamily="2" charset="-122"/>
                        <a:cs typeface="Times New Roman" panose="02020603050405020304"/>
                      </a:endParaRPr>
                    </a:p>
                  </a:txBody>
                  <a:tcPr marL="68580" marR="68580" marT="0" marB="0">
                    <a:lnL>
                      <a:noFill/>
                    </a:lnL>
                    <a:lnR>
                      <a:noFill/>
                    </a:lnR>
                    <a:lnT>
                      <a:noFill/>
                    </a:lnT>
                    <a:lnB>
                      <a:noFill/>
                    </a:lnB>
                  </a:tcPr>
                </a:tc>
              </a:tr>
              <a:tr h="411474">
                <a:tc>
                  <a:txBody>
                    <a:bodyPr/>
                    <a:p>
                      <a:pPr algn="ctr">
                        <a:spcAft>
                          <a:spcPts val="0"/>
                        </a:spcAft>
                      </a:pPr>
                      <a:r>
                        <a:rPr lang="en-US" sz="2000" i="1" kern="100">
                          <a:solidFill>
                            <a:srgbClr val="000000"/>
                          </a:solidFill>
                          <a:latin typeface="Times New Roman" panose="02020603050405020304"/>
                          <a:ea typeface="宋体" panose="02010600030101010101" pitchFamily="2" charset="-122"/>
                          <a:cs typeface="Times New Roman" panose="02020603050405020304"/>
                        </a:rPr>
                        <a:t>x</a:t>
                      </a:r>
                      <a:r>
                        <a:rPr lang="en-US" sz="2000" kern="100" baseline="-25000">
                          <a:solidFill>
                            <a:srgbClr val="000000"/>
                          </a:solidFill>
                          <a:latin typeface="Times New Roman" panose="02020603050405020304"/>
                          <a:ea typeface="宋体" panose="02010600030101010101" pitchFamily="2" charset="-122"/>
                          <a:cs typeface="Times New Roman" panose="02020603050405020304"/>
                        </a:rPr>
                        <a:t>3</a:t>
                      </a:r>
                      <a:endParaRPr lang="zh-CN" sz="2000" kern="100">
                        <a:solidFill>
                          <a:srgbClr val="000000"/>
                        </a:solidFill>
                        <a:latin typeface="Calibri" panose="020F0502020204030204"/>
                        <a:ea typeface="宋体" panose="02010600030101010101" pitchFamily="2" charset="-122"/>
                        <a:cs typeface="Times New Roman" panose="02020603050405020304"/>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p>
                      <a:pPr algn="ctr">
                        <a:spcAft>
                          <a:spcPts val="0"/>
                        </a:spcAft>
                      </a:pPr>
                      <a:r>
                        <a:rPr lang="en-US" sz="2000" kern="100">
                          <a:solidFill>
                            <a:srgbClr val="000000"/>
                          </a:solidFill>
                          <a:latin typeface="Times New Roman" panose="02020603050405020304"/>
                          <a:ea typeface="宋体" panose="02010600030101010101" pitchFamily="2" charset="-122"/>
                          <a:cs typeface="Times New Roman" panose="02020603050405020304"/>
                        </a:rPr>
                        <a:t>0.36</a:t>
                      </a:r>
                      <a:endParaRPr lang="zh-CN" sz="2000" kern="100">
                        <a:solidFill>
                          <a:srgbClr val="000000"/>
                        </a:solidFill>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p>
                      <a:pPr algn="ctr">
                        <a:spcAft>
                          <a:spcPts val="0"/>
                        </a:spcAft>
                      </a:pPr>
                      <a:r>
                        <a:rPr lang="en-US" sz="2000" kern="100">
                          <a:solidFill>
                            <a:srgbClr val="000000"/>
                          </a:solidFill>
                          <a:latin typeface="Times New Roman" panose="02020603050405020304"/>
                          <a:ea typeface="宋体" panose="02010600030101010101" pitchFamily="2" charset="-122"/>
                          <a:cs typeface="Times New Roman" panose="02020603050405020304"/>
                        </a:rPr>
                        <a:t>0.31</a:t>
                      </a:r>
                      <a:endParaRPr lang="zh-CN" sz="2000" kern="100">
                        <a:solidFill>
                          <a:srgbClr val="000000"/>
                        </a:solidFill>
                        <a:latin typeface="Calibri" panose="020F0502020204030204"/>
                        <a:ea typeface="宋体" panose="02010600030101010101" pitchFamily="2" charset="-122"/>
                        <a:cs typeface="Times New Roman" panose="02020603050405020304"/>
                      </a:endParaRPr>
                    </a:p>
                  </a:txBody>
                  <a:tcPr marL="68580" marR="68580" marT="0" marB="0" anchor="ctr">
                    <a:lnL>
                      <a:noFill/>
                    </a:lnL>
                    <a:lnR>
                      <a:noFill/>
                    </a:lnR>
                    <a:lnT>
                      <a:noFill/>
                    </a:lnT>
                    <a:lnB>
                      <a:noFill/>
                    </a:lnB>
                  </a:tcPr>
                </a:tc>
                <a:tc>
                  <a:txBody>
                    <a:bodyPr/>
                    <a:p>
                      <a:pPr algn="ctr">
                        <a:spcAft>
                          <a:spcPts val="0"/>
                        </a:spcAft>
                      </a:pPr>
                      <a:r>
                        <a:rPr lang="en-US" sz="2000" kern="100" dirty="0">
                          <a:solidFill>
                            <a:srgbClr val="000000"/>
                          </a:solidFill>
                          <a:latin typeface="Times New Roman" panose="02020603050405020304"/>
                          <a:ea typeface="宋体" panose="02010600030101010101" pitchFamily="2" charset="-122"/>
                          <a:cs typeface="Times New Roman" panose="02020603050405020304"/>
                        </a:rPr>
                        <a:t>1.000</a:t>
                      </a:r>
                      <a:endParaRPr lang="zh-CN" sz="2000" kern="100" dirty="0">
                        <a:solidFill>
                          <a:srgbClr val="000000"/>
                        </a:solidFill>
                        <a:latin typeface="Calibri" panose="020F0502020204030204"/>
                        <a:ea typeface="宋体" panose="02010600030101010101" pitchFamily="2" charset="-122"/>
                        <a:cs typeface="Times New Roman" panose="02020603050405020304"/>
                      </a:endParaRPr>
                    </a:p>
                  </a:txBody>
                  <a:tcPr marL="68580" marR="68580" marT="0" marB="0" anchor="ctr">
                    <a:lnL>
                      <a:noFill/>
                    </a:lnL>
                    <a:lnR>
                      <a:noFill/>
                    </a:lnR>
                    <a:lnT>
                      <a:noFill/>
                    </a:lnT>
                    <a:lnB>
                      <a:noFill/>
                    </a:lnB>
                  </a:tcPr>
                </a:tc>
                <a:tc>
                  <a:txBody>
                    <a:bodyPr/>
                    <a:p>
                      <a:pPr algn="ctr">
                        <a:spcAft>
                          <a:spcPts val="0"/>
                        </a:spcAft>
                      </a:pPr>
                      <a:endParaRPr lang="en-US" sz="2000" kern="100">
                        <a:solidFill>
                          <a:srgbClr val="000000"/>
                        </a:solidFill>
                        <a:latin typeface="Times New Roman" panose="02020603050405020304"/>
                        <a:ea typeface="宋体" panose="02010600030101010101" pitchFamily="2" charset="-122"/>
                        <a:cs typeface="Times New Roman" panose="02020603050405020304"/>
                      </a:endParaRPr>
                    </a:p>
                  </a:txBody>
                  <a:tcPr marL="68580" marR="68580" marT="0" marB="0" anchor="ctr">
                    <a:lnL>
                      <a:noFill/>
                    </a:lnL>
                    <a:lnR>
                      <a:noFill/>
                    </a:lnR>
                    <a:lnT>
                      <a:noFill/>
                    </a:lnT>
                    <a:lnB>
                      <a:noFill/>
                    </a:lnB>
                  </a:tcPr>
                </a:tc>
                <a:tc>
                  <a:txBody>
                    <a:bodyPr/>
                    <a:p>
                      <a:pPr algn="ctr">
                        <a:spcAft>
                          <a:spcPts val="0"/>
                        </a:spcAft>
                      </a:pPr>
                      <a:endParaRPr lang="en-US" sz="2000" kern="100">
                        <a:solidFill>
                          <a:srgbClr val="000000"/>
                        </a:solidFill>
                        <a:latin typeface="Times New Roman" panose="02020603050405020304"/>
                        <a:ea typeface="宋体" panose="02010600030101010101" pitchFamily="2" charset="-122"/>
                        <a:cs typeface="Times New Roman" panose="02020603050405020304"/>
                      </a:endParaRPr>
                    </a:p>
                  </a:txBody>
                  <a:tcPr marL="68580" marR="68580" marT="0" marB="0">
                    <a:lnL>
                      <a:noFill/>
                    </a:lnL>
                    <a:lnR>
                      <a:noFill/>
                    </a:lnR>
                    <a:lnT>
                      <a:noFill/>
                    </a:lnT>
                    <a:lnB>
                      <a:noFill/>
                    </a:lnB>
                  </a:tcPr>
                </a:tc>
                <a:tc>
                  <a:txBody>
                    <a:bodyPr/>
                    <a:p>
                      <a:pPr algn="ctr">
                        <a:spcAft>
                          <a:spcPts val="0"/>
                        </a:spcAft>
                      </a:pPr>
                      <a:endParaRPr lang="en-US" sz="2000" kern="100">
                        <a:solidFill>
                          <a:srgbClr val="000000"/>
                        </a:solidFill>
                        <a:latin typeface="Times New Roman" panose="02020603050405020304"/>
                        <a:ea typeface="宋体" panose="02010600030101010101" pitchFamily="2" charset="-122"/>
                        <a:cs typeface="Times New Roman" panose="02020603050405020304"/>
                      </a:endParaRPr>
                    </a:p>
                  </a:txBody>
                  <a:tcPr marL="68580" marR="68580" marT="0" marB="0">
                    <a:lnL>
                      <a:noFill/>
                    </a:lnL>
                    <a:lnR>
                      <a:noFill/>
                    </a:lnR>
                    <a:lnT>
                      <a:noFill/>
                    </a:lnT>
                    <a:lnB>
                      <a:noFill/>
                    </a:lnB>
                  </a:tcPr>
                </a:tc>
              </a:tr>
              <a:tr h="411474">
                <a:tc>
                  <a:txBody>
                    <a:bodyPr/>
                    <a:p>
                      <a:pPr algn="ctr">
                        <a:spcAft>
                          <a:spcPts val="0"/>
                        </a:spcAft>
                      </a:pPr>
                      <a:r>
                        <a:rPr lang="en-US" sz="2000" i="1" kern="100">
                          <a:solidFill>
                            <a:srgbClr val="000000"/>
                          </a:solidFill>
                          <a:latin typeface="Times New Roman" panose="02020603050405020304"/>
                          <a:ea typeface="宋体" panose="02010600030101010101" pitchFamily="2" charset="-122"/>
                          <a:cs typeface="Times New Roman" panose="02020603050405020304"/>
                        </a:rPr>
                        <a:t>x</a:t>
                      </a:r>
                      <a:r>
                        <a:rPr lang="en-US" sz="2000" kern="100" baseline="-25000">
                          <a:solidFill>
                            <a:srgbClr val="000000"/>
                          </a:solidFill>
                          <a:latin typeface="Times New Roman" panose="02020603050405020304"/>
                          <a:ea typeface="宋体" panose="02010600030101010101" pitchFamily="2" charset="-122"/>
                          <a:cs typeface="Times New Roman" panose="02020603050405020304"/>
                        </a:rPr>
                        <a:t>4</a:t>
                      </a:r>
                      <a:endParaRPr lang="zh-CN" sz="2000" kern="100">
                        <a:solidFill>
                          <a:srgbClr val="000000"/>
                        </a:solidFill>
                        <a:latin typeface="Calibri" panose="020F0502020204030204"/>
                        <a:ea typeface="宋体" panose="02010600030101010101" pitchFamily="2" charset="-122"/>
                        <a:cs typeface="Times New Roman" panose="02020603050405020304"/>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p>
                      <a:pPr algn="ctr">
                        <a:spcAft>
                          <a:spcPts val="0"/>
                        </a:spcAft>
                      </a:pPr>
                      <a:r>
                        <a:rPr lang="en-US" sz="2000" kern="100">
                          <a:solidFill>
                            <a:srgbClr val="000000"/>
                          </a:solidFill>
                          <a:latin typeface="Times New Roman" panose="02020603050405020304"/>
                          <a:ea typeface="宋体" panose="02010600030101010101" pitchFamily="2" charset="-122"/>
                          <a:cs typeface="Times New Roman" panose="02020603050405020304"/>
                        </a:rPr>
                        <a:t>0.76</a:t>
                      </a:r>
                      <a:endParaRPr lang="zh-CN" sz="2000" kern="100">
                        <a:solidFill>
                          <a:srgbClr val="000000"/>
                        </a:solidFill>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p>
                      <a:pPr algn="ctr">
                        <a:spcAft>
                          <a:spcPts val="0"/>
                        </a:spcAft>
                      </a:pPr>
                      <a:r>
                        <a:rPr lang="en-US" sz="2000" kern="100">
                          <a:solidFill>
                            <a:srgbClr val="000000"/>
                          </a:solidFill>
                          <a:latin typeface="Times New Roman" panose="02020603050405020304"/>
                          <a:ea typeface="宋体" panose="02010600030101010101" pitchFamily="2" charset="-122"/>
                          <a:cs typeface="Times New Roman" panose="02020603050405020304"/>
                        </a:rPr>
                        <a:t>0.55</a:t>
                      </a:r>
                      <a:endParaRPr lang="zh-CN" sz="2000" kern="100">
                        <a:solidFill>
                          <a:srgbClr val="000000"/>
                        </a:solidFill>
                        <a:latin typeface="Calibri" panose="020F0502020204030204"/>
                        <a:ea typeface="宋体" panose="02010600030101010101" pitchFamily="2" charset="-122"/>
                        <a:cs typeface="Times New Roman" panose="02020603050405020304"/>
                      </a:endParaRPr>
                    </a:p>
                  </a:txBody>
                  <a:tcPr marL="68580" marR="68580" marT="0" marB="0" anchor="ctr">
                    <a:lnL>
                      <a:noFill/>
                    </a:lnL>
                    <a:lnR>
                      <a:noFill/>
                    </a:lnR>
                    <a:lnT>
                      <a:noFill/>
                    </a:lnT>
                    <a:lnB>
                      <a:noFill/>
                    </a:lnB>
                  </a:tcPr>
                </a:tc>
                <a:tc>
                  <a:txBody>
                    <a:bodyPr/>
                    <a:p>
                      <a:pPr algn="ctr">
                        <a:spcAft>
                          <a:spcPts val="0"/>
                        </a:spcAft>
                      </a:pPr>
                      <a:r>
                        <a:rPr lang="en-US" sz="2000" kern="100">
                          <a:solidFill>
                            <a:srgbClr val="000000"/>
                          </a:solidFill>
                          <a:latin typeface="Times New Roman" panose="02020603050405020304"/>
                          <a:ea typeface="宋体" panose="02010600030101010101" pitchFamily="2" charset="-122"/>
                          <a:cs typeface="Times New Roman" panose="02020603050405020304"/>
                        </a:rPr>
                        <a:t>0.35</a:t>
                      </a:r>
                      <a:endParaRPr lang="zh-CN" sz="2000" kern="100">
                        <a:solidFill>
                          <a:srgbClr val="000000"/>
                        </a:solidFill>
                        <a:latin typeface="Calibri" panose="020F0502020204030204"/>
                        <a:ea typeface="宋体" panose="02010600030101010101" pitchFamily="2" charset="-122"/>
                        <a:cs typeface="Times New Roman" panose="02020603050405020304"/>
                      </a:endParaRPr>
                    </a:p>
                  </a:txBody>
                  <a:tcPr marL="68580" marR="68580" marT="0" marB="0" anchor="ctr">
                    <a:lnL>
                      <a:noFill/>
                    </a:lnL>
                    <a:lnR>
                      <a:noFill/>
                    </a:lnR>
                    <a:lnT>
                      <a:noFill/>
                    </a:lnT>
                    <a:lnB>
                      <a:noFill/>
                    </a:lnB>
                  </a:tcPr>
                </a:tc>
                <a:tc>
                  <a:txBody>
                    <a:bodyPr/>
                    <a:p>
                      <a:pPr algn="ctr">
                        <a:spcAft>
                          <a:spcPts val="0"/>
                        </a:spcAft>
                      </a:pPr>
                      <a:r>
                        <a:rPr lang="en-US" sz="2000" kern="100">
                          <a:solidFill>
                            <a:srgbClr val="000000"/>
                          </a:solidFill>
                          <a:latin typeface="Times New Roman" panose="02020603050405020304"/>
                          <a:ea typeface="宋体" panose="02010600030101010101" pitchFamily="2" charset="-122"/>
                          <a:cs typeface="Times New Roman" panose="02020603050405020304"/>
                        </a:rPr>
                        <a:t>1.000</a:t>
                      </a:r>
                      <a:endParaRPr lang="zh-CN" sz="2000" kern="100">
                        <a:solidFill>
                          <a:srgbClr val="000000"/>
                        </a:solidFill>
                        <a:latin typeface="Calibri" panose="020F0502020204030204"/>
                        <a:ea typeface="宋体" panose="02010600030101010101" pitchFamily="2" charset="-122"/>
                        <a:cs typeface="Times New Roman" panose="02020603050405020304"/>
                      </a:endParaRPr>
                    </a:p>
                  </a:txBody>
                  <a:tcPr marL="68580" marR="68580" marT="0" marB="0" anchor="ctr">
                    <a:lnL>
                      <a:noFill/>
                    </a:lnL>
                    <a:lnR>
                      <a:noFill/>
                    </a:lnR>
                    <a:lnT>
                      <a:noFill/>
                    </a:lnT>
                    <a:lnB>
                      <a:noFill/>
                    </a:lnB>
                  </a:tcPr>
                </a:tc>
                <a:tc>
                  <a:txBody>
                    <a:bodyPr/>
                    <a:p>
                      <a:pPr algn="ctr">
                        <a:spcAft>
                          <a:spcPts val="0"/>
                        </a:spcAft>
                      </a:pPr>
                      <a:endParaRPr lang="zh-CN" sz="2000" kern="100">
                        <a:solidFill>
                          <a:srgbClr val="000000"/>
                        </a:solidFill>
                        <a:latin typeface="Calibri" panose="020F0502020204030204"/>
                        <a:ea typeface="宋体" panose="02010600030101010101" pitchFamily="2" charset="-122"/>
                        <a:cs typeface="Times New Roman" panose="02020603050405020304"/>
                      </a:endParaRPr>
                    </a:p>
                  </a:txBody>
                  <a:tcPr marL="68580" marR="68580" marT="0" marB="0">
                    <a:lnL>
                      <a:noFill/>
                    </a:lnL>
                    <a:lnR>
                      <a:noFill/>
                    </a:lnR>
                    <a:lnT>
                      <a:noFill/>
                    </a:lnT>
                    <a:lnB>
                      <a:noFill/>
                    </a:lnB>
                  </a:tcPr>
                </a:tc>
                <a:tc>
                  <a:txBody>
                    <a:bodyPr/>
                    <a:p>
                      <a:pPr algn="ctr">
                        <a:spcAft>
                          <a:spcPts val="0"/>
                        </a:spcAft>
                      </a:pPr>
                      <a:endParaRPr lang="zh-CN" sz="2000" kern="100">
                        <a:solidFill>
                          <a:srgbClr val="000000"/>
                        </a:solidFill>
                        <a:latin typeface="Calibri" panose="020F0502020204030204"/>
                        <a:ea typeface="宋体" panose="02010600030101010101" pitchFamily="2" charset="-122"/>
                        <a:cs typeface="Times New Roman" panose="02020603050405020304"/>
                      </a:endParaRPr>
                    </a:p>
                  </a:txBody>
                  <a:tcPr marL="68580" marR="68580" marT="0" marB="0">
                    <a:lnL>
                      <a:noFill/>
                    </a:lnL>
                    <a:lnR>
                      <a:noFill/>
                    </a:lnR>
                    <a:lnT>
                      <a:noFill/>
                    </a:lnT>
                    <a:lnB>
                      <a:noFill/>
                    </a:lnB>
                  </a:tcPr>
                </a:tc>
              </a:tr>
              <a:tr h="411474">
                <a:tc>
                  <a:txBody>
                    <a:bodyPr/>
                    <a:p>
                      <a:pPr algn="ctr">
                        <a:spcAft>
                          <a:spcPts val="0"/>
                        </a:spcAft>
                      </a:pPr>
                      <a:r>
                        <a:rPr lang="en-US" sz="2000" i="1" kern="100">
                          <a:solidFill>
                            <a:srgbClr val="000000"/>
                          </a:solidFill>
                          <a:latin typeface="Times New Roman" panose="02020603050405020304"/>
                          <a:ea typeface="宋体" panose="02010600030101010101" pitchFamily="2" charset="-122"/>
                          <a:cs typeface="Times New Roman" panose="02020603050405020304"/>
                        </a:rPr>
                        <a:t>x</a:t>
                      </a:r>
                      <a:r>
                        <a:rPr lang="en-US" sz="2000" kern="100" baseline="-25000">
                          <a:solidFill>
                            <a:srgbClr val="000000"/>
                          </a:solidFill>
                          <a:latin typeface="Times New Roman" panose="02020603050405020304"/>
                          <a:ea typeface="宋体" panose="02010600030101010101" pitchFamily="2" charset="-122"/>
                          <a:cs typeface="Times New Roman" panose="02020603050405020304"/>
                        </a:rPr>
                        <a:t>5</a:t>
                      </a:r>
                      <a:endParaRPr lang="zh-CN" sz="2000" kern="100">
                        <a:solidFill>
                          <a:srgbClr val="000000"/>
                        </a:solidFill>
                        <a:latin typeface="Calibri" panose="020F0502020204030204"/>
                        <a:ea typeface="宋体" panose="02010600030101010101" pitchFamily="2" charset="-122"/>
                        <a:cs typeface="Times New Roman" panose="02020603050405020304"/>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p>
                      <a:pPr algn="ctr">
                        <a:spcAft>
                          <a:spcPts val="0"/>
                        </a:spcAft>
                      </a:pPr>
                      <a:r>
                        <a:rPr lang="en-US" sz="2000" kern="100">
                          <a:solidFill>
                            <a:srgbClr val="000000"/>
                          </a:solidFill>
                          <a:latin typeface="Times New Roman" panose="02020603050405020304"/>
                          <a:ea typeface="宋体" panose="02010600030101010101" pitchFamily="2" charset="-122"/>
                          <a:cs typeface="Times New Roman" panose="02020603050405020304"/>
                        </a:rPr>
                        <a:t>0.25</a:t>
                      </a:r>
                      <a:endParaRPr lang="zh-CN" sz="2000" kern="100">
                        <a:solidFill>
                          <a:srgbClr val="000000"/>
                        </a:solidFill>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p>
                      <a:pPr algn="ctr">
                        <a:spcAft>
                          <a:spcPts val="0"/>
                        </a:spcAft>
                      </a:pPr>
                      <a:r>
                        <a:rPr lang="en-US" sz="2000" kern="100">
                          <a:solidFill>
                            <a:srgbClr val="000000"/>
                          </a:solidFill>
                          <a:latin typeface="Times New Roman" panose="02020603050405020304"/>
                          <a:ea typeface="宋体" panose="02010600030101010101" pitchFamily="2" charset="-122"/>
                          <a:cs typeface="Times New Roman" panose="02020603050405020304"/>
                        </a:rPr>
                        <a:t>0.17</a:t>
                      </a:r>
                      <a:endParaRPr lang="zh-CN" sz="2000" kern="100">
                        <a:solidFill>
                          <a:srgbClr val="000000"/>
                        </a:solidFill>
                        <a:latin typeface="Calibri" panose="020F0502020204030204"/>
                        <a:ea typeface="宋体" panose="02010600030101010101" pitchFamily="2" charset="-122"/>
                        <a:cs typeface="Times New Roman" panose="02020603050405020304"/>
                      </a:endParaRPr>
                    </a:p>
                  </a:txBody>
                  <a:tcPr marL="68580" marR="68580" marT="0" marB="0" anchor="ctr">
                    <a:lnL>
                      <a:noFill/>
                    </a:lnL>
                    <a:lnR>
                      <a:noFill/>
                    </a:lnR>
                    <a:lnT>
                      <a:noFill/>
                    </a:lnT>
                    <a:lnB>
                      <a:noFill/>
                    </a:lnB>
                  </a:tcPr>
                </a:tc>
                <a:tc>
                  <a:txBody>
                    <a:bodyPr/>
                    <a:p>
                      <a:pPr algn="ctr">
                        <a:spcAft>
                          <a:spcPts val="0"/>
                        </a:spcAft>
                      </a:pPr>
                      <a:r>
                        <a:rPr lang="en-US" sz="2000" kern="100">
                          <a:solidFill>
                            <a:srgbClr val="000000"/>
                          </a:solidFill>
                          <a:latin typeface="Times New Roman" panose="02020603050405020304"/>
                          <a:ea typeface="宋体" panose="02010600030101010101" pitchFamily="2" charset="-122"/>
                          <a:cs typeface="Times New Roman" panose="02020603050405020304"/>
                        </a:rPr>
                        <a:t>0.64</a:t>
                      </a:r>
                      <a:endParaRPr lang="zh-CN" sz="2000" kern="100">
                        <a:solidFill>
                          <a:srgbClr val="000000"/>
                        </a:solidFill>
                        <a:latin typeface="Calibri" panose="020F0502020204030204"/>
                        <a:ea typeface="宋体" panose="02010600030101010101" pitchFamily="2" charset="-122"/>
                        <a:cs typeface="Times New Roman" panose="02020603050405020304"/>
                      </a:endParaRPr>
                    </a:p>
                  </a:txBody>
                  <a:tcPr marL="68580" marR="68580" marT="0" marB="0" anchor="ctr">
                    <a:lnL>
                      <a:noFill/>
                    </a:lnL>
                    <a:lnR>
                      <a:noFill/>
                    </a:lnR>
                    <a:lnT>
                      <a:noFill/>
                    </a:lnT>
                    <a:lnB>
                      <a:noFill/>
                    </a:lnB>
                  </a:tcPr>
                </a:tc>
                <a:tc>
                  <a:txBody>
                    <a:bodyPr/>
                    <a:p>
                      <a:pPr algn="ctr">
                        <a:spcAft>
                          <a:spcPts val="0"/>
                        </a:spcAft>
                      </a:pPr>
                      <a:r>
                        <a:rPr lang="en-US" sz="2000" kern="100">
                          <a:solidFill>
                            <a:srgbClr val="000000"/>
                          </a:solidFill>
                          <a:latin typeface="Times New Roman" panose="02020603050405020304"/>
                          <a:ea typeface="宋体" panose="02010600030101010101" pitchFamily="2" charset="-122"/>
                          <a:cs typeface="Times New Roman" panose="02020603050405020304"/>
                        </a:rPr>
                        <a:t>0.16</a:t>
                      </a:r>
                      <a:endParaRPr lang="zh-CN" sz="2000" kern="100">
                        <a:solidFill>
                          <a:srgbClr val="000000"/>
                        </a:solidFill>
                        <a:latin typeface="Calibri" panose="020F0502020204030204"/>
                        <a:ea typeface="宋体" panose="02010600030101010101" pitchFamily="2" charset="-122"/>
                        <a:cs typeface="Times New Roman" panose="02020603050405020304"/>
                      </a:endParaRPr>
                    </a:p>
                  </a:txBody>
                  <a:tcPr marL="68580" marR="68580" marT="0" marB="0" anchor="ctr">
                    <a:lnL>
                      <a:noFill/>
                    </a:lnL>
                    <a:lnR>
                      <a:noFill/>
                    </a:lnR>
                    <a:lnT>
                      <a:noFill/>
                    </a:lnT>
                    <a:lnB>
                      <a:noFill/>
                    </a:lnB>
                  </a:tcPr>
                </a:tc>
                <a:tc>
                  <a:txBody>
                    <a:bodyPr/>
                    <a:p>
                      <a:pPr algn="ctr">
                        <a:spcAft>
                          <a:spcPts val="0"/>
                        </a:spcAft>
                      </a:pPr>
                      <a:r>
                        <a:rPr lang="en-US" sz="2000" kern="100">
                          <a:solidFill>
                            <a:srgbClr val="000000"/>
                          </a:solidFill>
                          <a:latin typeface="Times New Roman" panose="02020603050405020304"/>
                          <a:ea typeface="宋体" panose="02010600030101010101" pitchFamily="2" charset="-122"/>
                          <a:cs typeface="Times New Roman" panose="02020603050405020304"/>
                        </a:rPr>
                        <a:t>1.000</a:t>
                      </a:r>
                      <a:endParaRPr lang="zh-CN" sz="2000" kern="100">
                        <a:solidFill>
                          <a:srgbClr val="000000"/>
                        </a:solidFill>
                        <a:latin typeface="Calibri" panose="020F0502020204030204"/>
                        <a:ea typeface="宋体" panose="02010600030101010101" pitchFamily="2" charset="-122"/>
                        <a:cs typeface="Times New Roman" panose="02020603050405020304"/>
                      </a:endParaRPr>
                    </a:p>
                  </a:txBody>
                  <a:tcPr marL="68580" marR="68580" marT="0" marB="0">
                    <a:lnL>
                      <a:noFill/>
                    </a:lnL>
                    <a:lnR>
                      <a:noFill/>
                    </a:lnR>
                    <a:lnT>
                      <a:noFill/>
                    </a:lnT>
                    <a:lnB>
                      <a:noFill/>
                    </a:lnB>
                  </a:tcPr>
                </a:tc>
                <a:tc>
                  <a:txBody>
                    <a:bodyPr/>
                    <a:p>
                      <a:pPr algn="ctr">
                        <a:spcAft>
                          <a:spcPts val="0"/>
                        </a:spcAft>
                      </a:pPr>
                      <a:endParaRPr lang="zh-CN" sz="2000" kern="100">
                        <a:solidFill>
                          <a:srgbClr val="000000"/>
                        </a:solidFill>
                        <a:latin typeface="Calibri" panose="020F0502020204030204"/>
                        <a:ea typeface="宋体" panose="02010600030101010101" pitchFamily="2" charset="-122"/>
                        <a:cs typeface="Times New Roman" panose="02020603050405020304"/>
                      </a:endParaRPr>
                    </a:p>
                  </a:txBody>
                  <a:tcPr marL="68580" marR="68580" marT="0" marB="0">
                    <a:lnL>
                      <a:noFill/>
                    </a:lnL>
                    <a:lnR>
                      <a:noFill/>
                    </a:lnR>
                    <a:lnT>
                      <a:noFill/>
                    </a:lnT>
                    <a:lnB>
                      <a:noFill/>
                    </a:lnB>
                  </a:tcPr>
                </a:tc>
              </a:tr>
              <a:tr h="411474">
                <a:tc>
                  <a:txBody>
                    <a:bodyPr/>
                    <a:p>
                      <a:pPr algn="ctr">
                        <a:spcAft>
                          <a:spcPts val="0"/>
                        </a:spcAft>
                      </a:pPr>
                      <a:r>
                        <a:rPr lang="en-US" sz="2000" i="1" kern="100">
                          <a:solidFill>
                            <a:srgbClr val="000000"/>
                          </a:solidFill>
                          <a:latin typeface="Times New Roman" panose="02020603050405020304"/>
                          <a:ea typeface="宋体" panose="02010600030101010101" pitchFamily="2" charset="-122"/>
                          <a:cs typeface="Times New Roman" panose="02020603050405020304"/>
                        </a:rPr>
                        <a:t>x</a:t>
                      </a:r>
                      <a:r>
                        <a:rPr lang="en-US" sz="2000" kern="100" baseline="-25000">
                          <a:solidFill>
                            <a:srgbClr val="000000"/>
                          </a:solidFill>
                          <a:latin typeface="Times New Roman" panose="02020603050405020304"/>
                          <a:ea typeface="宋体" panose="02010600030101010101" pitchFamily="2" charset="-122"/>
                          <a:cs typeface="Times New Roman" panose="02020603050405020304"/>
                        </a:rPr>
                        <a:t>6</a:t>
                      </a:r>
                      <a:endParaRPr lang="zh-CN" sz="2000" kern="100">
                        <a:solidFill>
                          <a:srgbClr val="000000"/>
                        </a:solidFill>
                        <a:latin typeface="Calibri" panose="020F0502020204030204"/>
                        <a:ea typeface="宋体" panose="02010600030101010101" pitchFamily="2" charset="-122"/>
                        <a:cs typeface="Times New Roman" panose="02020603050405020304"/>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p>
                      <a:pPr algn="ctr">
                        <a:spcAft>
                          <a:spcPts val="0"/>
                        </a:spcAft>
                      </a:pPr>
                      <a:r>
                        <a:rPr lang="en-US" sz="2000" kern="100">
                          <a:solidFill>
                            <a:srgbClr val="000000"/>
                          </a:solidFill>
                          <a:latin typeface="Times New Roman" panose="02020603050405020304"/>
                          <a:ea typeface="宋体" panose="02010600030101010101" pitchFamily="2" charset="-122"/>
                          <a:cs typeface="Times New Roman" panose="02020603050405020304"/>
                        </a:rPr>
                        <a:t>0.51</a:t>
                      </a:r>
                      <a:endParaRPr lang="zh-CN" sz="2000" kern="100">
                        <a:solidFill>
                          <a:srgbClr val="000000"/>
                        </a:solidFill>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p>
                      <a:pPr algn="ctr">
                        <a:spcAft>
                          <a:spcPts val="0"/>
                        </a:spcAft>
                      </a:pPr>
                      <a:r>
                        <a:rPr lang="en-US" sz="2000" kern="100">
                          <a:solidFill>
                            <a:srgbClr val="000000"/>
                          </a:solidFill>
                          <a:latin typeface="Times New Roman" panose="02020603050405020304"/>
                          <a:ea typeface="宋体" panose="02010600030101010101" pitchFamily="2" charset="-122"/>
                          <a:cs typeface="Times New Roman" panose="02020603050405020304"/>
                        </a:rPr>
                        <a:t>0.35</a:t>
                      </a:r>
                      <a:endParaRPr lang="zh-CN" sz="2000" kern="100">
                        <a:solidFill>
                          <a:srgbClr val="000000"/>
                        </a:solidFill>
                        <a:latin typeface="Calibri" panose="020F0502020204030204"/>
                        <a:ea typeface="宋体" panose="02010600030101010101" pitchFamily="2" charset="-122"/>
                        <a:cs typeface="Times New Roman" panose="02020603050405020304"/>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p>
                      <a:pPr algn="ctr">
                        <a:spcAft>
                          <a:spcPts val="0"/>
                        </a:spcAft>
                      </a:pPr>
                      <a:r>
                        <a:rPr lang="en-US" sz="2000" kern="100">
                          <a:solidFill>
                            <a:srgbClr val="000000"/>
                          </a:solidFill>
                          <a:latin typeface="Times New Roman" panose="02020603050405020304"/>
                          <a:ea typeface="宋体" panose="02010600030101010101" pitchFamily="2" charset="-122"/>
                          <a:cs typeface="Times New Roman" panose="02020603050405020304"/>
                        </a:rPr>
                        <a:t>0.58</a:t>
                      </a:r>
                      <a:endParaRPr lang="zh-CN" sz="2000" kern="100">
                        <a:solidFill>
                          <a:srgbClr val="000000"/>
                        </a:solidFill>
                        <a:latin typeface="Calibri" panose="020F0502020204030204"/>
                        <a:ea typeface="宋体" panose="02010600030101010101" pitchFamily="2" charset="-122"/>
                        <a:cs typeface="Times New Roman" panose="02020603050405020304"/>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p>
                      <a:pPr algn="ctr">
                        <a:spcAft>
                          <a:spcPts val="0"/>
                        </a:spcAft>
                      </a:pPr>
                      <a:r>
                        <a:rPr lang="en-US" sz="2000" kern="100">
                          <a:solidFill>
                            <a:srgbClr val="000000"/>
                          </a:solidFill>
                          <a:latin typeface="Times New Roman" panose="02020603050405020304"/>
                          <a:ea typeface="宋体" panose="02010600030101010101" pitchFamily="2" charset="-122"/>
                          <a:cs typeface="Times New Roman" panose="02020603050405020304"/>
                        </a:rPr>
                        <a:t>0.38</a:t>
                      </a:r>
                      <a:endParaRPr lang="zh-CN" sz="2000" kern="100">
                        <a:solidFill>
                          <a:srgbClr val="000000"/>
                        </a:solidFill>
                        <a:latin typeface="Calibri" panose="020F0502020204030204"/>
                        <a:ea typeface="宋体" panose="02010600030101010101" pitchFamily="2" charset="-122"/>
                        <a:cs typeface="Times New Roman" panose="02020603050405020304"/>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p>
                      <a:pPr algn="ctr">
                        <a:spcAft>
                          <a:spcPts val="0"/>
                        </a:spcAft>
                      </a:pPr>
                      <a:r>
                        <a:rPr lang="en-US" sz="2000" kern="100">
                          <a:solidFill>
                            <a:srgbClr val="000000"/>
                          </a:solidFill>
                          <a:latin typeface="Times New Roman" panose="02020603050405020304"/>
                          <a:ea typeface="宋体" panose="02010600030101010101" pitchFamily="2" charset="-122"/>
                          <a:cs typeface="Times New Roman" panose="02020603050405020304"/>
                        </a:rPr>
                        <a:t>0.63</a:t>
                      </a:r>
                      <a:endParaRPr lang="zh-CN" sz="2000" kern="100">
                        <a:solidFill>
                          <a:srgbClr val="000000"/>
                        </a:solidFill>
                        <a:latin typeface="Calibri" panose="020F0502020204030204"/>
                        <a:ea typeface="宋体" panose="02010600030101010101" pitchFamily="2" charset="-122"/>
                        <a:cs typeface="Times New Roman" panose="02020603050405020304"/>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p>
                      <a:pPr algn="ctr">
                        <a:spcAft>
                          <a:spcPts val="0"/>
                        </a:spcAft>
                      </a:pPr>
                      <a:r>
                        <a:rPr lang="en-US" sz="2000" kern="100" dirty="0">
                          <a:solidFill>
                            <a:srgbClr val="000000"/>
                          </a:solidFill>
                          <a:latin typeface="Times New Roman" panose="02020603050405020304"/>
                          <a:ea typeface="宋体" panose="02010600030101010101" pitchFamily="2" charset="-122"/>
                          <a:cs typeface="Times New Roman" panose="02020603050405020304"/>
                        </a:rPr>
                        <a:t>1.000</a:t>
                      </a:r>
                      <a:endParaRPr lang="zh-CN" sz="2000" kern="100" dirty="0">
                        <a:solidFill>
                          <a:srgbClr val="000000"/>
                        </a:solidFill>
                        <a:latin typeface="Calibri" panose="020F0502020204030204"/>
                        <a:ea typeface="宋体" panose="02010600030101010101" pitchFamily="2" charset="-122"/>
                        <a:cs typeface="Times New Roman" panose="02020603050405020304"/>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r>
            </a:tbl>
          </a:graphicData>
        </a:graphic>
      </p:graphicFrame>
    </p:spTree>
    <p:custDataLst>
      <p:tags r:id="rId3"/>
    </p:custDataLst>
  </p:cSld>
  <p:clrMapOvr>
    <a:masterClrMapping/>
  </p:clrMapOvr>
  <p:transition>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228600" y="533400"/>
            <a:ext cx="5406390"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sz="2800" i="0" u="none" strike="noStrike" cap="none" normalizeH="0" baseline="0" noProof="1">
                <a:solidFill>
                  <a:srgbClr val="000066"/>
                </a:solidFill>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应用例题分析</a:t>
            </a:r>
            <a:endParaRPr kumimoji="0" sz="2800" i="0" u="none" strike="noStrike" cap="none" normalizeH="0" baseline="0" noProof="1">
              <a:solidFill>
                <a:srgbClr val="000066"/>
              </a:solidFill>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sp>
        <p:nvSpPr>
          <p:cNvPr id="33805" name="Rectangle 3"/>
          <p:cNvSpPr>
            <a:spLocks noGrp="1" noRot="1"/>
          </p:cNvSpPr>
          <p:nvPr>
            <p:ph idx="1"/>
          </p:nvPr>
        </p:nvSpPr>
        <p:spPr>
          <a:xfrm>
            <a:off x="228600" y="1524000"/>
            <a:ext cx="8540750" cy="5407025"/>
          </a:xfrm>
        </p:spPr>
        <p:txBody>
          <a:bodyPr vert="horz" wrap="square" lIns="91440" tIns="45720" rIns="91440" bIns="45720" anchor="t" anchorCtr="0"/>
          <a:p>
            <a:pPr marL="0" indent="0" eaLnBrk="1" hangingPunct="1">
              <a:buFont typeface="Wingdings" panose="05000000000000000000" pitchFamily="2" charset="2"/>
              <a:buNone/>
            </a:pPr>
            <a:r>
              <a:rPr lang="zh-CN" altLang="en-US" sz="2000" dirty="0">
                <a:solidFill>
                  <a:srgbClr val="000000"/>
                </a:solidFill>
              </a:rPr>
              <a:t>经计算，相关阵</a:t>
            </a:r>
            <a:r>
              <a:rPr lang="en-US" altLang="zh-CN" sz="2000" dirty="0">
                <a:solidFill>
                  <a:srgbClr val="000000"/>
                </a:solidFill>
              </a:rPr>
              <a:t>R</a:t>
            </a:r>
            <a:r>
              <a:rPr lang="zh-CN" altLang="en-US" sz="2000" dirty="0">
                <a:solidFill>
                  <a:srgbClr val="000000"/>
                </a:solidFill>
              </a:rPr>
              <a:t>的前三个特征值、相应的特征向量以及贡献率如下</a:t>
            </a:r>
            <a:endParaRPr lang="zh-CN" altLang="en-US" sz="2000" dirty="0">
              <a:solidFill>
                <a:srgbClr val="000000"/>
              </a:solidFill>
            </a:endParaRPr>
          </a:p>
        </p:txBody>
      </p:sp>
      <p:graphicFrame>
        <p:nvGraphicFramePr>
          <p:cNvPr id="33807" name="表格 33806"/>
          <p:cNvGraphicFramePr/>
          <p:nvPr>
            <p:custDataLst>
              <p:tags r:id="rId2"/>
            </p:custDataLst>
          </p:nvPr>
        </p:nvGraphicFramePr>
        <p:xfrm>
          <a:off x="539750" y="2205038"/>
          <a:ext cx="8064500" cy="4032250"/>
        </p:xfrm>
        <a:graphic>
          <a:graphicData uri="http://schemas.openxmlformats.org/drawingml/2006/table">
            <a:tbl>
              <a:tblPr>
                <a:effectLst/>
                <a:tableStyleId>{5940675A-B579-460E-94D1-54222C63F5DA}</a:tableStyleId>
              </a:tblPr>
              <a:tblGrid>
                <a:gridCol w="2041525"/>
                <a:gridCol w="2043113"/>
                <a:gridCol w="2070100"/>
                <a:gridCol w="1909762"/>
              </a:tblGrid>
              <a:tr h="403225">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A77"/>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5pPr>
                    </a:lstStyle>
                    <a:p>
                      <a:pPr lvl="0" algn="ctr" defTabSz="914400" eaLnBrk="1" hangingPunct="1">
                        <a:buNone/>
                        <a:tabLst>
                          <a:tab pos="2637155" algn="ctr"/>
                          <a:tab pos="5273675" algn="r"/>
                        </a:tabLst>
                      </a:pPr>
                      <a:r>
                        <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特征向量</a:t>
                      </a:r>
                      <a:endParaRPr lang="zh-CN" altLang="en-US" dirty="0">
                        <a:solidFill>
                          <a:srgbClr val="000000"/>
                        </a:solidFill>
                        <a:latin typeface="宋体" panose="02010600030101010101" pitchFamily="2" charset="-122"/>
                        <a:ea typeface="Courier New" panose="02070309020205020404" pitchFamily="49" charset="0"/>
                      </a:endParaRPr>
                    </a:p>
                  </a:txBody>
                  <a:tcPr marL="68580" marR="68580" marT="0" marB="0" anchor="ctr" anchorCtr="0">
                    <a:lnL>
                      <a:noFill/>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A77"/>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5pPr>
                    </a:lstStyle>
                    <a:p>
                      <a:pPr lvl="0" algn="ctr" defTabSz="914400" eaLnBrk="1" hangingPunct="1">
                        <a:buNone/>
                        <a:tabLst>
                          <a:tab pos="2637155" algn="ctr"/>
                          <a:tab pos="5273675" algn="r"/>
                        </a:tabLst>
                      </a:pPr>
                      <a:endParaRPr lang="en-US" altLang="zh-CN" dirty="0">
                        <a:solidFill>
                          <a:srgbClr val="000000"/>
                        </a:solidFill>
                        <a:latin typeface="Times New Roman" panose="02020603050405020304" pitchFamily="18" charset="0"/>
                        <a:ea typeface="Courier New" panose="02070309020205020404" pitchFamily="49" charset="0"/>
                      </a:endParaRPr>
                    </a:p>
                  </a:txBody>
                  <a:tcPr marL="68580" marR="68580" marT="0" marB="0" anchor="ctr" anchorCtr="0">
                    <a:lnL w="12700" cap="flat" cmpd="sng">
                      <a:solidFill>
                        <a:srgbClr val="000000"/>
                      </a:solidFill>
                      <a:prstDash val="solid"/>
                      <a:headEnd type="none" w="med" len="med"/>
                      <a:tailEnd type="none" w="med" len="med"/>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A77"/>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5pPr>
                    </a:lstStyle>
                    <a:p>
                      <a:pPr lvl="0" algn="ctr" defTabSz="914400" eaLnBrk="1" hangingPunct="1">
                        <a:buNone/>
                        <a:tabLst>
                          <a:tab pos="2637155" algn="ctr"/>
                          <a:tab pos="5273675" algn="r"/>
                        </a:tabLst>
                      </a:pPr>
                      <a:endParaRPr lang="en-US" altLang="zh-CN" dirty="0">
                        <a:solidFill>
                          <a:srgbClr val="000000"/>
                        </a:solidFill>
                        <a:latin typeface="Times New Roman" panose="02020603050405020304" pitchFamily="18" charset="0"/>
                        <a:ea typeface="Courier New" panose="02070309020205020404" pitchFamily="49" charset="0"/>
                      </a:endParaRPr>
                    </a:p>
                  </a:txBody>
                  <a:tcPr marL="68580" marR="68580" marT="0" marB="0" anchor="ctr" anchorCtr="0">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A77"/>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5pPr>
                    </a:lstStyle>
                    <a:p>
                      <a:pPr lvl="0" algn="ctr" defTabSz="914400" eaLnBrk="1" hangingPunct="1">
                        <a:buNone/>
                        <a:tabLst>
                          <a:tab pos="2637155" algn="ctr"/>
                          <a:tab pos="5273675" algn="r"/>
                        </a:tabLst>
                      </a:pPr>
                      <a:endParaRPr lang="en-US" altLang="zh-CN" dirty="0">
                        <a:solidFill>
                          <a:srgbClr val="000000"/>
                        </a:solidFill>
                        <a:latin typeface="Times New Roman" panose="02020603050405020304" pitchFamily="18" charset="0"/>
                        <a:ea typeface="Courier New" panose="02070309020205020404" pitchFamily="49" charset="0"/>
                      </a:endParaRPr>
                    </a:p>
                  </a:txBody>
                  <a:tcPr marL="68580" marR="68580" marT="0" marB="0" anchor="ctr" anchorCtr="0">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03225">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A77"/>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5pPr>
                    </a:lstStyle>
                    <a:p>
                      <a:pPr lvl="0" defTabSz="914400" eaLnBrk="1" hangingPunct="1">
                        <a:buNone/>
                        <a:tabLst>
                          <a:tab pos="2637155" algn="ctr"/>
                          <a:tab pos="5273675" algn="r"/>
                        </a:tabLst>
                      </a:pPr>
                      <a:r>
                        <a:rPr lang="en-US" altLang="zh-CN" dirty="0">
                          <a:solidFill>
                            <a:srgbClr val="000000"/>
                          </a:solidFill>
                          <a:latin typeface="Times New Roman" panose="02020603050405020304" pitchFamily="18" charset="0"/>
                          <a:ea typeface="宋体" panose="02010600030101010101" pitchFamily="2" charset="-122"/>
                          <a:cs typeface="Courier New" panose="02070309020205020404" pitchFamily="49" charset="0"/>
                        </a:rPr>
                        <a:t>   </a:t>
                      </a:r>
                      <a:r>
                        <a:rPr lang="en-US" sz="1800" i="1" kern="100">
                          <a:solidFill>
                            <a:srgbClr val="000000"/>
                          </a:solidFill>
                          <a:latin typeface="Times New Roman" panose="02020603050405020304"/>
                          <a:cs typeface="Times New Roman" panose="02020603050405020304"/>
                          <a:sym typeface="+mn-ea"/>
                        </a:rPr>
                        <a:t>x</a:t>
                      </a:r>
                      <a:r>
                        <a:rPr lang="en-US" sz="1800" kern="100" baseline="-25000">
                          <a:solidFill>
                            <a:srgbClr val="000000"/>
                          </a:solidFill>
                          <a:latin typeface="Times New Roman" panose="02020603050405020304"/>
                          <a:cs typeface="Times New Roman" panose="02020603050405020304"/>
                          <a:sym typeface="+mn-ea"/>
                        </a:rPr>
                        <a:t>1</a:t>
                      </a:r>
                      <a:r>
                        <a:rPr lang="en-US" altLang="zh-CN" dirty="0">
                          <a:solidFill>
                            <a:srgbClr val="000000"/>
                          </a:solidFill>
                          <a:latin typeface="Times New Roman" panose="02020603050405020304" pitchFamily="18" charset="0"/>
                          <a:ea typeface="宋体" panose="02010600030101010101" pitchFamily="2" charset="-122"/>
                          <a:cs typeface="Courier New" panose="02070309020205020404" pitchFamily="49" charset="0"/>
                        </a:rPr>
                        <a:t> </a:t>
                      </a:r>
                      <a:r>
                        <a:rPr lang="zh-CN" altLang="en-US" dirty="0">
                          <a:solidFill>
                            <a:srgbClr val="000000"/>
                          </a:solidFill>
                          <a:latin typeface="Times New Roman" panose="02020603050405020304" pitchFamily="18" charset="0"/>
                          <a:ea typeface="宋体" panose="02010600030101010101" pitchFamily="2" charset="-122"/>
                          <a:cs typeface="Courier New" panose="02070309020205020404" pitchFamily="49" charset="0"/>
                        </a:rPr>
                        <a:t>：身高</a:t>
                      </a:r>
                      <a:endParaRPr lang="zh-CN" altLang="en-US" dirty="0">
                        <a:solidFill>
                          <a:srgbClr val="000000"/>
                        </a:solidFill>
                        <a:latin typeface="宋体" panose="02010600030101010101" pitchFamily="2" charset="-122"/>
                        <a:ea typeface="Courier New" panose="02070309020205020404" pitchFamily="49" charset="0"/>
                      </a:endParaRPr>
                    </a:p>
                  </a:txBody>
                  <a:tcPr marL="68580" marR="68580" marT="0" marB="0" anchor="ctr" anchorCtr="0">
                    <a:lnL>
                      <a:noFill/>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a:noFill/>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A77"/>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5pPr>
                    </a:lstStyle>
                    <a:p>
                      <a:pPr lvl="0" algn="ctr" defTabSz="914400" eaLnBrk="1" hangingPunct="1">
                        <a:buNone/>
                        <a:tabLst>
                          <a:tab pos="2637155" algn="ctr"/>
                          <a:tab pos="5273675" algn="r"/>
                        </a:tabLst>
                      </a:pPr>
                      <a:r>
                        <a:rPr lang="en-US" altLang="zh-CN" dirty="0">
                          <a:solidFill>
                            <a:srgbClr val="000000"/>
                          </a:solidFill>
                          <a:latin typeface="Times New Roman" panose="02020603050405020304" pitchFamily="18" charset="0"/>
                          <a:ea typeface="宋体" panose="02010600030101010101" pitchFamily="2" charset="-122"/>
                          <a:cs typeface="Courier New" panose="02070309020205020404" pitchFamily="49" charset="0"/>
                        </a:rPr>
                        <a:t>0.469</a:t>
                      </a:r>
                      <a:endParaRPr lang="zh-CN" altLang="zh-CN" dirty="0">
                        <a:solidFill>
                          <a:srgbClr val="000000"/>
                        </a:solidFill>
                        <a:latin typeface="宋体" panose="02010600030101010101" pitchFamily="2" charset="-122"/>
                        <a:ea typeface="Courier New" panose="02070309020205020404" pitchFamily="49" charset="0"/>
                      </a:endParaRPr>
                    </a:p>
                  </a:txBody>
                  <a:tcPr marL="68580" marR="68580" marT="0" marB="0" anchor="ctr" anchorCtr="0">
                    <a:lnL w="12700" cap="flat" cmpd="sng">
                      <a:solidFill>
                        <a:srgbClr val="000000"/>
                      </a:solidFill>
                      <a:prstDash val="solid"/>
                      <a:headEnd type="none" w="med" len="med"/>
                      <a:tailEnd type="none" w="med" len="med"/>
                    </a:lnL>
                    <a:lnR>
                      <a:noFill/>
                    </a:lnR>
                    <a:lnT w="12700" cap="flat" cmpd="sng">
                      <a:solidFill>
                        <a:srgbClr val="000000"/>
                      </a:solidFill>
                      <a:prstDash val="solid"/>
                      <a:headEnd type="none" w="med" len="med"/>
                      <a:tailEnd type="none" w="med" len="med"/>
                    </a:lnT>
                    <a:lnB>
                      <a:noFill/>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A77"/>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5pPr>
                    </a:lstStyle>
                    <a:p>
                      <a:pPr lvl="0" algn="ctr" defTabSz="914400" eaLnBrk="1" hangingPunct="1">
                        <a:buNone/>
                        <a:tabLst>
                          <a:tab pos="2637155" algn="ctr"/>
                          <a:tab pos="5273675" algn="r"/>
                        </a:tabLst>
                      </a:pPr>
                      <a:r>
                        <a:rPr lang="en-US" altLang="zh-CN" dirty="0">
                          <a:solidFill>
                            <a:srgbClr val="000000"/>
                          </a:solidFill>
                          <a:latin typeface="Times New Roman" panose="02020603050405020304" pitchFamily="18" charset="0"/>
                          <a:ea typeface="宋体" panose="02010600030101010101" pitchFamily="2" charset="-122"/>
                          <a:cs typeface="Courier New" panose="02070309020205020404" pitchFamily="49" charset="0"/>
                        </a:rPr>
                        <a:t>−0.365</a:t>
                      </a:r>
                      <a:endParaRPr lang="zh-CN" altLang="zh-CN" dirty="0">
                        <a:solidFill>
                          <a:srgbClr val="000000"/>
                        </a:solidFill>
                        <a:latin typeface="宋体" panose="02010600030101010101" pitchFamily="2" charset="-122"/>
                        <a:ea typeface="Courier New" panose="02070309020205020404" pitchFamily="49" charset="0"/>
                      </a:endParaRPr>
                    </a:p>
                  </a:txBody>
                  <a:tcPr marL="68580" marR="68580" marT="0" marB="0" anchor="ctr" anchorCtr="0">
                    <a:lnL>
                      <a:noFill/>
                    </a:lnL>
                    <a:lnR>
                      <a:noFill/>
                    </a:lnR>
                    <a:lnT w="12700" cap="flat" cmpd="sng">
                      <a:solidFill>
                        <a:srgbClr val="000000"/>
                      </a:solidFill>
                      <a:prstDash val="solid"/>
                      <a:headEnd type="none" w="med" len="med"/>
                      <a:tailEnd type="none" w="med" len="med"/>
                    </a:lnT>
                    <a:lnB>
                      <a:noFill/>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A77"/>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5pPr>
                    </a:lstStyle>
                    <a:p>
                      <a:pPr lvl="0" algn="ctr" defTabSz="914400" eaLnBrk="1" hangingPunct="1">
                        <a:buNone/>
                        <a:tabLst>
                          <a:tab pos="2637155" algn="ctr"/>
                          <a:tab pos="5273675" algn="r"/>
                        </a:tabLst>
                      </a:pPr>
                      <a:r>
                        <a:rPr lang="en-US" altLang="zh-CN" dirty="0">
                          <a:solidFill>
                            <a:srgbClr val="000000"/>
                          </a:solidFill>
                          <a:latin typeface="Times New Roman" panose="02020603050405020304" pitchFamily="18" charset="0"/>
                          <a:ea typeface="宋体" panose="02010600030101010101" pitchFamily="2" charset="-122"/>
                          <a:cs typeface="Courier New" panose="02070309020205020404" pitchFamily="49" charset="0"/>
                        </a:rPr>
                        <a:t>0.092</a:t>
                      </a:r>
                      <a:endParaRPr lang="zh-CN" altLang="zh-CN" dirty="0">
                        <a:solidFill>
                          <a:srgbClr val="000000"/>
                        </a:solidFill>
                        <a:latin typeface="宋体" panose="02010600030101010101" pitchFamily="2" charset="-122"/>
                        <a:ea typeface="Courier New" panose="02070309020205020404" pitchFamily="49" charset="0"/>
                      </a:endParaRPr>
                    </a:p>
                  </a:txBody>
                  <a:tcPr marL="68580" marR="68580" marT="0" marB="0" anchor="ctr" anchorCtr="0">
                    <a:lnL>
                      <a:noFill/>
                    </a:lnL>
                    <a:lnR>
                      <a:noFill/>
                    </a:lnR>
                    <a:lnT w="12700" cap="flat" cmpd="sng">
                      <a:solidFill>
                        <a:srgbClr val="000000"/>
                      </a:solidFill>
                      <a:prstDash val="solid"/>
                      <a:headEnd type="none" w="med" len="med"/>
                      <a:tailEnd type="none" w="med" len="med"/>
                    </a:lnT>
                    <a:lnB>
                      <a:noFill/>
                    </a:lnB>
                    <a:lnTlToBr>
                      <a:noFill/>
                    </a:lnTlToBr>
                    <a:lnBlToTr>
                      <a:noFill/>
                    </a:lnBlToTr>
                    <a:noFill/>
                  </a:tcPr>
                </a:tc>
              </a:tr>
              <a:tr h="403225">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A77"/>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5pPr>
                    </a:lstStyle>
                    <a:p>
                      <a:pPr lvl="0" defTabSz="914400" eaLnBrk="1" hangingPunct="1">
                        <a:buNone/>
                        <a:tabLst>
                          <a:tab pos="2637155" algn="ctr"/>
                          <a:tab pos="5273675" algn="r"/>
                        </a:tabLst>
                      </a:pPr>
                      <a:r>
                        <a:rPr lang="en-US" altLang="zh-CN" dirty="0">
                          <a:solidFill>
                            <a:srgbClr val="000000"/>
                          </a:solidFill>
                          <a:latin typeface="Times New Roman" panose="02020603050405020304" pitchFamily="18" charset="0"/>
                          <a:ea typeface="宋体" panose="02010600030101010101" pitchFamily="2" charset="-122"/>
                          <a:cs typeface="Courier New" panose="02070309020205020404" pitchFamily="49" charset="0"/>
                        </a:rPr>
                        <a:t>   </a:t>
                      </a:r>
                      <a:r>
                        <a:rPr lang="en-US" sz="1800" i="1" kern="100">
                          <a:solidFill>
                            <a:srgbClr val="000000"/>
                          </a:solidFill>
                          <a:latin typeface="Times New Roman" panose="02020603050405020304"/>
                          <a:cs typeface="Times New Roman" panose="02020603050405020304"/>
                          <a:sym typeface="+mn-ea"/>
                        </a:rPr>
                        <a:t>x</a:t>
                      </a:r>
                      <a:r>
                        <a:rPr lang="en-US" sz="1800" kern="100" baseline="-25000">
                          <a:solidFill>
                            <a:srgbClr val="000000"/>
                          </a:solidFill>
                          <a:latin typeface="Times New Roman" panose="02020603050405020304"/>
                          <a:cs typeface="Times New Roman" panose="02020603050405020304"/>
                          <a:sym typeface="+mn-ea"/>
                        </a:rPr>
                        <a:t>2</a:t>
                      </a:r>
                      <a:r>
                        <a:rPr lang="en-US" altLang="zh-CN" dirty="0">
                          <a:solidFill>
                            <a:srgbClr val="000000"/>
                          </a:solidFill>
                          <a:latin typeface="Times New Roman" panose="02020603050405020304" pitchFamily="18" charset="0"/>
                          <a:ea typeface="宋体" panose="02010600030101010101" pitchFamily="2" charset="-122"/>
                          <a:cs typeface="Courier New" panose="02070309020205020404" pitchFamily="49" charset="0"/>
                        </a:rPr>
                        <a:t> </a:t>
                      </a:r>
                      <a:r>
                        <a:rPr lang="zh-CN" altLang="en-US" dirty="0">
                          <a:solidFill>
                            <a:srgbClr val="000000"/>
                          </a:solidFill>
                          <a:latin typeface="Times New Roman" panose="02020603050405020304" pitchFamily="18" charset="0"/>
                          <a:ea typeface="宋体" panose="02010600030101010101" pitchFamily="2" charset="-122"/>
                          <a:cs typeface="Courier New" panose="02070309020205020404" pitchFamily="49" charset="0"/>
                        </a:rPr>
                        <a:t>：坐高</a:t>
                      </a:r>
                      <a:endParaRPr lang="zh-CN" altLang="en-US" dirty="0">
                        <a:solidFill>
                          <a:srgbClr val="000000"/>
                        </a:solidFill>
                        <a:latin typeface="宋体" panose="02010600030101010101" pitchFamily="2" charset="-122"/>
                        <a:ea typeface="Courier New" panose="02070309020205020404" pitchFamily="49" charset="0"/>
                      </a:endParaRPr>
                    </a:p>
                  </a:txBody>
                  <a:tcPr marL="68580" marR="68580" marT="0" marB="0" anchor="ctr" anchorCtr="0">
                    <a:lnL>
                      <a:noFill/>
                    </a:lnL>
                    <a:lnR w="12700" cap="flat" cmpd="sng">
                      <a:solidFill>
                        <a:srgbClr val="000000"/>
                      </a:solidFill>
                      <a:prstDash val="solid"/>
                      <a:headEnd type="none" w="med" len="med"/>
                      <a:tailEnd type="none" w="med" len="med"/>
                    </a:lnR>
                    <a:lnT>
                      <a:noFill/>
                    </a:lnT>
                    <a:lnB>
                      <a:noFill/>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A77"/>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5pPr>
                    </a:lstStyle>
                    <a:p>
                      <a:pPr lvl="0" algn="ctr" defTabSz="914400" eaLnBrk="1" hangingPunct="1">
                        <a:buNone/>
                        <a:tabLst>
                          <a:tab pos="2637155" algn="ctr"/>
                          <a:tab pos="5273675" algn="r"/>
                        </a:tabLst>
                      </a:pPr>
                      <a:r>
                        <a:rPr lang="en-US" altLang="zh-CN" dirty="0">
                          <a:solidFill>
                            <a:srgbClr val="000000"/>
                          </a:solidFill>
                          <a:latin typeface="Times New Roman" panose="02020603050405020304" pitchFamily="18" charset="0"/>
                          <a:ea typeface="宋体" panose="02010600030101010101" pitchFamily="2" charset="-122"/>
                          <a:cs typeface="Courier New" panose="02070309020205020404" pitchFamily="49" charset="0"/>
                        </a:rPr>
                        <a:t>0.404</a:t>
                      </a:r>
                      <a:endParaRPr lang="zh-CN" altLang="zh-CN" dirty="0">
                        <a:solidFill>
                          <a:srgbClr val="000000"/>
                        </a:solidFill>
                        <a:latin typeface="宋体" panose="02010600030101010101" pitchFamily="2" charset="-122"/>
                        <a:ea typeface="Courier New" panose="02070309020205020404" pitchFamily="49" charset="0"/>
                      </a:endParaRPr>
                    </a:p>
                  </a:txBody>
                  <a:tcPr marL="68580" marR="68580" marT="0" marB="0" anchor="ctr" anchorCtr="0">
                    <a:lnL w="12700" cap="flat" cmpd="sng">
                      <a:solidFill>
                        <a:srgbClr val="000000"/>
                      </a:solidFill>
                      <a:prstDash val="solid"/>
                      <a:headEnd type="none" w="med" len="med"/>
                      <a:tailEnd type="none" w="med" len="med"/>
                    </a:lnL>
                    <a:lnR>
                      <a:noFill/>
                    </a:lnR>
                    <a:lnT>
                      <a:noFill/>
                    </a:lnT>
                    <a:lnB>
                      <a:noFill/>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A77"/>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5pPr>
                    </a:lstStyle>
                    <a:p>
                      <a:pPr lvl="0" algn="ctr" defTabSz="914400" eaLnBrk="1" hangingPunct="1">
                        <a:buNone/>
                        <a:tabLst>
                          <a:tab pos="2637155" algn="ctr"/>
                          <a:tab pos="5273675" algn="r"/>
                        </a:tabLst>
                      </a:pPr>
                      <a:r>
                        <a:rPr lang="en-US" altLang="zh-CN" dirty="0">
                          <a:solidFill>
                            <a:srgbClr val="000000"/>
                          </a:solidFill>
                          <a:latin typeface="Times New Roman" panose="02020603050405020304" pitchFamily="18" charset="0"/>
                          <a:ea typeface="宋体" panose="02010600030101010101" pitchFamily="2" charset="-122"/>
                          <a:cs typeface="Courier New" panose="02070309020205020404" pitchFamily="49" charset="0"/>
                        </a:rPr>
                        <a:t>−0.397</a:t>
                      </a:r>
                      <a:endParaRPr lang="zh-CN" altLang="zh-CN" dirty="0">
                        <a:solidFill>
                          <a:srgbClr val="000000"/>
                        </a:solidFill>
                        <a:latin typeface="宋体" panose="02010600030101010101" pitchFamily="2" charset="-122"/>
                        <a:ea typeface="Courier New" panose="02070309020205020404" pitchFamily="49" charset="0"/>
                      </a:endParaRPr>
                    </a:p>
                  </a:txBody>
                  <a:tcPr marL="68580" marR="68580" marT="0" marB="0" anchor="ctr" anchorCtr="0">
                    <a:lnL>
                      <a:noFill/>
                    </a:lnL>
                    <a:lnR>
                      <a:noFill/>
                    </a:lnR>
                    <a:lnT>
                      <a:noFill/>
                    </a:lnT>
                    <a:lnB>
                      <a:noFill/>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A77"/>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5pPr>
                    </a:lstStyle>
                    <a:p>
                      <a:pPr lvl="0" algn="ctr" defTabSz="914400" eaLnBrk="1" hangingPunct="1">
                        <a:buNone/>
                        <a:tabLst>
                          <a:tab pos="2637155" algn="ctr"/>
                          <a:tab pos="5273675" algn="r"/>
                        </a:tabLst>
                      </a:pPr>
                      <a:r>
                        <a:rPr lang="en-US" altLang="zh-CN" dirty="0">
                          <a:solidFill>
                            <a:srgbClr val="000000"/>
                          </a:solidFill>
                          <a:latin typeface="Times New Roman" panose="02020603050405020304" pitchFamily="18" charset="0"/>
                          <a:ea typeface="宋体" panose="02010600030101010101" pitchFamily="2" charset="-122"/>
                          <a:cs typeface="Courier New" panose="02070309020205020404" pitchFamily="49" charset="0"/>
                        </a:rPr>
                        <a:t>0.613</a:t>
                      </a:r>
                      <a:endParaRPr lang="zh-CN" altLang="zh-CN" dirty="0">
                        <a:solidFill>
                          <a:srgbClr val="000000"/>
                        </a:solidFill>
                        <a:latin typeface="宋体" panose="02010600030101010101" pitchFamily="2" charset="-122"/>
                        <a:ea typeface="Courier New" panose="02070309020205020404" pitchFamily="49" charset="0"/>
                      </a:endParaRPr>
                    </a:p>
                  </a:txBody>
                  <a:tcPr marL="68580" marR="68580" marT="0" marB="0" anchor="ctr" anchorCtr="0">
                    <a:lnL>
                      <a:noFill/>
                    </a:lnL>
                    <a:lnR>
                      <a:noFill/>
                    </a:lnR>
                    <a:lnT>
                      <a:noFill/>
                    </a:lnT>
                    <a:lnB>
                      <a:noFill/>
                    </a:lnB>
                    <a:lnTlToBr>
                      <a:noFill/>
                    </a:lnTlToBr>
                    <a:lnBlToTr>
                      <a:noFill/>
                    </a:lnBlToTr>
                    <a:noFill/>
                  </a:tcPr>
                </a:tc>
              </a:tr>
              <a:tr h="403225">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A77"/>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5pPr>
                    </a:lstStyle>
                    <a:p>
                      <a:pPr lvl="0" defTabSz="914400" eaLnBrk="1" hangingPunct="1">
                        <a:buNone/>
                        <a:tabLst>
                          <a:tab pos="2637155" algn="ctr"/>
                          <a:tab pos="5273675" algn="r"/>
                        </a:tabLst>
                      </a:pPr>
                      <a:r>
                        <a:rPr lang="en-US" altLang="zh-CN" dirty="0">
                          <a:solidFill>
                            <a:srgbClr val="000000"/>
                          </a:solidFill>
                          <a:latin typeface="Times New Roman" panose="02020603050405020304" pitchFamily="18" charset="0"/>
                          <a:ea typeface="宋体" panose="02010600030101010101" pitchFamily="2" charset="-122"/>
                          <a:cs typeface="Courier New" panose="02070309020205020404" pitchFamily="49" charset="0"/>
                        </a:rPr>
                        <a:t>   </a:t>
                      </a:r>
                      <a:r>
                        <a:rPr lang="en-US" sz="1800" i="1" kern="100">
                          <a:solidFill>
                            <a:srgbClr val="000000"/>
                          </a:solidFill>
                          <a:latin typeface="Times New Roman" panose="02020603050405020304"/>
                          <a:cs typeface="Times New Roman" panose="02020603050405020304"/>
                          <a:sym typeface="+mn-ea"/>
                        </a:rPr>
                        <a:t>x</a:t>
                      </a:r>
                      <a:r>
                        <a:rPr lang="en-US" sz="1800" kern="100" baseline="-25000">
                          <a:solidFill>
                            <a:srgbClr val="000000"/>
                          </a:solidFill>
                          <a:latin typeface="Times New Roman" panose="02020603050405020304"/>
                          <a:cs typeface="Times New Roman" panose="02020603050405020304"/>
                          <a:sym typeface="+mn-ea"/>
                        </a:rPr>
                        <a:t>3</a:t>
                      </a:r>
                      <a:r>
                        <a:rPr lang="en-US" altLang="zh-CN" dirty="0">
                          <a:solidFill>
                            <a:srgbClr val="000000"/>
                          </a:solidFill>
                          <a:latin typeface="Times New Roman" panose="02020603050405020304" pitchFamily="18" charset="0"/>
                          <a:ea typeface="宋体" panose="02010600030101010101" pitchFamily="2" charset="-122"/>
                          <a:cs typeface="Courier New" panose="02070309020205020404" pitchFamily="49" charset="0"/>
                        </a:rPr>
                        <a:t> </a:t>
                      </a:r>
                      <a:r>
                        <a:rPr lang="zh-CN" altLang="en-US" dirty="0">
                          <a:solidFill>
                            <a:srgbClr val="000000"/>
                          </a:solidFill>
                          <a:latin typeface="Times New Roman" panose="02020603050405020304" pitchFamily="18" charset="0"/>
                          <a:ea typeface="宋体" panose="02010600030101010101" pitchFamily="2" charset="-122"/>
                          <a:cs typeface="Courier New" panose="02070309020205020404" pitchFamily="49" charset="0"/>
                        </a:rPr>
                        <a:t>：胸围</a:t>
                      </a:r>
                      <a:endParaRPr lang="zh-CN" altLang="en-US" dirty="0">
                        <a:solidFill>
                          <a:srgbClr val="000000"/>
                        </a:solidFill>
                        <a:latin typeface="宋体" panose="02010600030101010101" pitchFamily="2" charset="-122"/>
                        <a:ea typeface="Courier New" panose="02070309020205020404" pitchFamily="49" charset="0"/>
                      </a:endParaRPr>
                    </a:p>
                  </a:txBody>
                  <a:tcPr marL="68580" marR="68580" marT="0" marB="0" anchor="ctr" anchorCtr="0">
                    <a:lnL>
                      <a:noFill/>
                    </a:lnL>
                    <a:lnR w="12700" cap="flat" cmpd="sng">
                      <a:solidFill>
                        <a:srgbClr val="000000"/>
                      </a:solidFill>
                      <a:prstDash val="solid"/>
                      <a:headEnd type="none" w="med" len="med"/>
                      <a:tailEnd type="none" w="med" len="med"/>
                    </a:lnR>
                    <a:lnT>
                      <a:noFill/>
                    </a:lnT>
                    <a:lnB>
                      <a:noFill/>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A77"/>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5pPr>
                    </a:lstStyle>
                    <a:p>
                      <a:pPr lvl="0" algn="ctr" defTabSz="914400" eaLnBrk="1" hangingPunct="1">
                        <a:buNone/>
                        <a:tabLst>
                          <a:tab pos="2637155" algn="ctr"/>
                          <a:tab pos="5273675" algn="r"/>
                        </a:tabLst>
                      </a:pPr>
                      <a:r>
                        <a:rPr lang="en-US" altLang="zh-CN" dirty="0">
                          <a:solidFill>
                            <a:srgbClr val="000000"/>
                          </a:solidFill>
                          <a:latin typeface="Times New Roman" panose="02020603050405020304" pitchFamily="18" charset="0"/>
                          <a:ea typeface="宋体" panose="02010600030101010101" pitchFamily="2" charset="-122"/>
                          <a:cs typeface="Courier New" panose="02070309020205020404" pitchFamily="49" charset="0"/>
                        </a:rPr>
                        <a:t>0.394</a:t>
                      </a:r>
                      <a:endParaRPr lang="zh-CN" altLang="zh-CN" dirty="0">
                        <a:solidFill>
                          <a:srgbClr val="000000"/>
                        </a:solidFill>
                        <a:latin typeface="宋体" panose="02010600030101010101" pitchFamily="2" charset="-122"/>
                        <a:ea typeface="Courier New" panose="02070309020205020404" pitchFamily="49" charset="0"/>
                      </a:endParaRPr>
                    </a:p>
                  </a:txBody>
                  <a:tcPr marL="68580" marR="68580" marT="0" marB="0" anchor="ctr" anchorCtr="0">
                    <a:lnL w="12700" cap="flat" cmpd="sng">
                      <a:solidFill>
                        <a:srgbClr val="000000"/>
                      </a:solidFill>
                      <a:prstDash val="solid"/>
                      <a:headEnd type="none" w="med" len="med"/>
                      <a:tailEnd type="none" w="med" len="med"/>
                    </a:lnL>
                    <a:lnR>
                      <a:noFill/>
                    </a:lnR>
                    <a:lnT>
                      <a:noFill/>
                    </a:lnT>
                    <a:lnB>
                      <a:noFill/>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A77"/>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5pPr>
                    </a:lstStyle>
                    <a:p>
                      <a:pPr lvl="0" algn="ctr" defTabSz="914400" eaLnBrk="1" hangingPunct="1">
                        <a:buNone/>
                        <a:tabLst>
                          <a:tab pos="2637155" algn="ctr"/>
                          <a:tab pos="5273675" algn="r"/>
                        </a:tabLst>
                      </a:pPr>
                      <a:r>
                        <a:rPr lang="en-US" altLang="zh-CN" dirty="0">
                          <a:solidFill>
                            <a:srgbClr val="000000"/>
                          </a:solidFill>
                          <a:latin typeface="Times New Roman" panose="02020603050405020304" pitchFamily="18" charset="0"/>
                          <a:ea typeface="宋体" panose="02010600030101010101" pitchFamily="2" charset="-122"/>
                          <a:cs typeface="Courier New" panose="02070309020205020404" pitchFamily="49" charset="0"/>
                        </a:rPr>
                        <a:t>0.397</a:t>
                      </a:r>
                      <a:endParaRPr lang="zh-CN" altLang="zh-CN" dirty="0">
                        <a:solidFill>
                          <a:srgbClr val="000000"/>
                        </a:solidFill>
                        <a:latin typeface="宋体" panose="02010600030101010101" pitchFamily="2" charset="-122"/>
                        <a:ea typeface="Courier New" panose="02070309020205020404" pitchFamily="49" charset="0"/>
                      </a:endParaRPr>
                    </a:p>
                  </a:txBody>
                  <a:tcPr marL="68580" marR="68580" marT="0" marB="0" anchor="ctr" anchorCtr="0">
                    <a:lnL>
                      <a:noFill/>
                    </a:lnL>
                    <a:lnR>
                      <a:noFill/>
                    </a:lnR>
                    <a:lnT>
                      <a:noFill/>
                    </a:lnT>
                    <a:lnB>
                      <a:noFill/>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A77"/>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5pPr>
                    </a:lstStyle>
                    <a:p>
                      <a:pPr lvl="0" algn="ctr" defTabSz="914400" eaLnBrk="1" hangingPunct="1">
                        <a:buNone/>
                        <a:tabLst>
                          <a:tab pos="2637155" algn="ctr"/>
                          <a:tab pos="5273675" algn="r"/>
                        </a:tabLst>
                      </a:pPr>
                      <a:r>
                        <a:rPr lang="en-US" altLang="zh-CN" dirty="0">
                          <a:solidFill>
                            <a:srgbClr val="000000"/>
                          </a:solidFill>
                          <a:latin typeface="Times New Roman" panose="02020603050405020304" pitchFamily="18" charset="0"/>
                          <a:ea typeface="宋体" panose="02010600030101010101" pitchFamily="2" charset="-122"/>
                          <a:cs typeface="Courier New" panose="02070309020205020404" pitchFamily="49" charset="0"/>
                        </a:rPr>
                        <a:t>−0.279</a:t>
                      </a:r>
                      <a:endParaRPr lang="zh-CN" altLang="zh-CN" dirty="0">
                        <a:solidFill>
                          <a:srgbClr val="000000"/>
                        </a:solidFill>
                        <a:latin typeface="宋体" panose="02010600030101010101" pitchFamily="2" charset="-122"/>
                        <a:ea typeface="Courier New" panose="02070309020205020404" pitchFamily="49" charset="0"/>
                      </a:endParaRPr>
                    </a:p>
                  </a:txBody>
                  <a:tcPr marL="68580" marR="68580" marT="0" marB="0" anchor="ctr" anchorCtr="0">
                    <a:lnL>
                      <a:noFill/>
                    </a:lnL>
                    <a:lnR>
                      <a:noFill/>
                    </a:lnR>
                    <a:lnT>
                      <a:noFill/>
                    </a:lnT>
                    <a:lnB>
                      <a:noFill/>
                    </a:lnB>
                    <a:lnTlToBr>
                      <a:noFill/>
                    </a:lnTlToBr>
                    <a:lnBlToTr>
                      <a:noFill/>
                    </a:lnBlToTr>
                    <a:noFill/>
                  </a:tcPr>
                </a:tc>
              </a:tr>
              <a:tr h="403225">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A77"/>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5pPr>
                    </a:lstStyle>
                    <a:p>
                      <a:pPr lvl="0" defTabSz="914400" eaLnBrk="1" hangingPunct="1">
                        <a:buNone/>
                        <a:tabLst>
                          <a:tab pos="2637155" algn="ctr"/>
                          <a:tab pos="5273675" algn="r"/>
                        </a:tabLst>
                      </a:pPr>
                      <a:r>
                        <a:rPr lang="en-US" altLang="zh-CN" dirty="0">
                          <a:solidFill>
                            <a:srgbClr val="000000"/>
                          </a:solidFill>
                          <a:latin typeface="Times New Roman" panose="02020603050405020304" pitchFamily="18" charset="0"/>
                          <a:ea typeface="宋体" panose="02010600030101010101" pitchFamily="2" charset="-122"/>
                          <a:cs typeface="Courier New" panose="02070309020205020404" pitchFamily="49" charset="0"/>
                        </a:rPr>
                        <a:t>   </a:t>
                      </a:r>
                      <a:r>
                        <a:rPr lang="en-US" sz="1800" i="1" kern="100">
                          <a:solidFill>
                            <a:srgbClr val="000000"/>
                          </a:solidFill>
                          <a:latin typeface="Times New Roman" panose="02020603050405020304"/>
                          <a:cs typeface="Times New Roman" panose="02020603050405020304"/>
                          <a:sym typeface="+mn-ea"/>
                        </a:rPr>
                        <a:t>x</a:t>
                      </a:r>
                      <a:r>
                        <a:rPr lang="en-US" sz="1800" kern="100" baseline="-25000">
                          <a:solidFill>
                            <a:srgbClr val="000000"/>
                          </a:solidFill>
                          <a:latin typeface="Times New Roman" panose="02020603050405020304"/>
                          <a:cs typeface="Times New Roman" panose="02020603050405020304"/>
                          <a:sym typeface="+mn-ea"/>
                        </a:rPr>
                        <a:t>4</a:t>
                      </a:r>
                      <a:r>
                        <a:rPr lang="en-US" altLang="zh-CN" dirty="0">
                          <a:solidFill>
                            <a:srgbClr val="000000"/>
                          </a:solidFill>
                          <a:latin typeface="Times New Roman" panose="02020603050405020304" pitchFamily="18" charset="0"/>
                          <a:ea typeface="宋体" panose="02010600030101010101" pitchFamily="2" charset="-122"/>
                          <a:cs typeface="Courier New" panose="02070309020205020404" pitchFamily="49" charset="0"/>
                        </a:rPr>
                        <a:t> </a:t>
                      </a:r>
                      <a:r>
                        <a:rPr lang="zh-CN" altLang="en-US" dirty="0">
                          <a:solidFill>
                            <a:srgbClr val="000000"/>
                          </a:solidFill>
                          <a:latin typeface="Times New Roman" panose="02020603050405020304" pitchFamily="18" charset="0"/>
                          <a:ea typeface="宋体" panose="02010600030101010101" pitchFamily="2" charset="-122"/>
                          <a:cs typeface="Courier New" panose="02070309020205020404" pitchFamily="49" charset="0"/>
                        </a:rPr>
                        <a:t>：手臂长</a:t>
                      </a:r>
                      <a:endParaRPr lang="zh-CN" altLang="en-US" dirty="0">
                        <a:solidFill>
                          <a:srgbClr val="000000"/>
                        </a:solidFill>
                        <a:latin typeface="宋体" panose="02010600030101010101" pitchFamily="2" charset="-122"/>
                        <a:ea typeface="Courier New" panose="02070309020205020404" pitchFamily="49" charset="0"/>
                      </a:endParaRPr>
                    </a:p>
                  </a:txBody>
                  <a:tcPr marL="68580" marR="68580" marT="0" marB="0" anchor="ctr" anchorCtr="0">
                    <a:lnL>
                      <a:noFill/>
                    </a:lnL>
                    <a:lnR w="12700" cap="flat" cmpd="sng">
                      <a:solidFill>
                        <a:srgbClr val="000000"/>
                      </a:solidFill>
                      <a:prstDash val="solid"/>
                      <a:headEnd type="none" w="med" len="med"/>
                      <a:tailEnd type="none" w="med" len="med"/>
                    </a:lnR>
                    <a:lnT>
                      <a:noFill/>
                    </a:lnT>
                    <a:lnB>
                      <a:noFill/>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A77"/>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5pPr>
                    </a:lstStyle>
                    <a:p>
                      <a:pPr lvl="0" algn="ctr" defTabSz="914400" eaLnBrk="1" hangingPunct="1">
                        <a:buNone/>
                        <a:tabLst>
                          <a:tab pos="2637155" algn="ctr"/>
                          <a:tab pos="5273675" algn="r"/>
                        </a:tabLst>
                      </a:pPr>
                      <a:r>
                        <a:rPr lang="en-US" altLang="zh-CN" dirty="0">
                          <a:solidFill>
                            <a:srgbClr val="000000"/>
                          </a:solidFill>
                          <a:latin typeface="Times New Roman" panose="02020603050405020304" pitchFamily="18" charset="0"/>
                          <a:ea typeface="宋体" panose="02010600030101010101" pitchFamily="2" charset="-122"/>
                          <a:cs typeface="Courier New" panose="02070309020205020404" pitchFamily="49" charset="0"/>
                        </a:rPr>
                        <a:t>0.408</a:t>
                      </a:r>
                      <a:endParaRPr lang="zh-CN" altLang="zh-CN" dirty="0">
                        <a:solidFill>
                          <a:srgbClr val="000000"/>
                        </a:solidFill>
                        <a:latin typeface="宋体" panose="02010600030101010101" pitchFamily="2" charset="-122"/>
                        <a:ea typeface="Courier New" panose="02070309020205020404" pitchFamily="49" charset="0"/>
                      </a:endParaRPr>
                    </a:p>
                  </a:txBody>
                  <a:tcPr marL="68580" marR="68580" marT="0" marB="0" anchor="ctr" anchorCtr="0">
                    <a:lnL w="12700" cap="flat" cmpd="sng">
                      <a:solidFill>
                        <a:srgbClr val="000000"/>
                      </a:solidFill>
                      <a:prstDash val="solid"/>
                      <a:headEnd type="none" w="med" len="med"/>
                      <a:tailEnd type="none" w="med" len="med"/>
                    </a:lnL>
                    <a:lnR>
                      <a:noFill/>
                    </a:lnR>
                    <a:lnT>
                      <a:noFill/>
                    </a:lnT>
                    <a:lnB>
                      <a:noFill/>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A77"/>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5pPr>
                    </a:lstStyle>
                    <a:p>
                      <a:pPr lvl="0" algn="ctr" defTabSz="914400" eaLnBrk="1" hangingPunct="1">
                        <a:buNone/>
                        <a:tabLst>
                          <a:tab pos="2637155" algn="ctr"/>
                          <a:tab pos="5273675" algn="r"/>
                        </a:tabLst>
                      </a:pPr>
                      <a:r>
                        <a:rPr lang="en-US" altLang="zh-CN" dirty="0">
                          <a:solidFill>
                            <a:srgbClr val="000000"/>
                          </a:solidFill>
                          <a:latin typeface="Times New Roman" panose="02020603050405020304" pitchFamily="18" charset="0"/>
                          <a:ea typeface="宋体" panose="02010600030101010101" pitchFamily="2" charset="-122"/>
                          <a:cs typeface="Courier New" panose="02070309020205020404" pitchFamily="49" charset="0"/>
                        </a:rPr>
                        <a:t>−0.365</a:t>
                      </a:r>
                      <a:endParaRPr lang="zh-CN" altLang="zh-CN" dirty="0">
                        <a:solidFill>
                          <a:srgbClr val="000000"/>
                        </a:solidFill>
                        <a:latin typeface="宋体" panose="02010600030101010101" pitchFamily="2" charset="-122"/>
                        <a:ea typeface="Courier New" panose="02070309020205020404" pitchFamily="49" charset="0"/>
                      </a:endParaRPr>
                    </a:p>
                  </a:txBody>
                  <a:tcPr marL="68580" marR="68580" marT="0" marB="0" anchor="ctr" anchorCtr="0">
                    <a:lnL>
                      <a:noFill/>
                    </a:lnL>
                    <a:lnR>
                      <a:noFill/>
                    </a:lnR>
                    <a:lnT>
                      <a:noFill/>
                    </a:lnT>
                    <a:lnB>
                      <a:noFill/>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A77"/>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5pPr>
                    </a:lstStyle>
                    <a:p>
                      <a:pPr lvl="0" algn="ctr" defTabSz="914400" eaLnBrk="1" hangingPunct="1">
                        <a:buNone/>
                        <a:tabLst>
                          <a:tab pos="2637155" algn="ctr"/>
                          <a:tab pos="5273675" algn="r"/>
                        </a:tabLst>
                      </a:pPr>
                      <a:r>
                        <a:rPr lang="en-US" altLang="zh-CN" dirty="0">
                          <a:solidFill>
                            <a:srgbClr val="000000"/>
                          </a:solidFill>
                          <a:latin typeface="Times New Roman" panose="02020603050405020304" pitchFamily="18" charset="0"/>
                          <a:ea typeface="宋体" panose="02010600030101010101" pitchFamily="2" charset="-122"/>
                          <a:cs typeface="Courier New" panose="02070309020205020404" pitchFamily="49" charset="0"/>
                        </a:rPr>
                        <a:t>−0.705</a:t>
                      </a:r>
                      <a:endParaRPr lang="zh-CN" altLang="zh-CN" dirty="0">
                        <a:solidFill>
                          <a:srgbClr val="000000"/>
                        </a:solidFill>
                        <a:latin typeface="宋体" panose="02010600030101010101" pitchFamily="2" charset="-122"/>
                        <a:ea typeface="Courier New" panose="02070309020205020404" pitchFamily="49" charset="0"/>
                      </a:endParaRPr>
                    </a:p>
                  </a:txBody>
                  <a:tcPr marL="68580" marR="68580" marT="0" marB="0" anchor="ctr" anchorCtr="0">
                    <a:lnL>
                      <a:noFill/>
                    </a:lnL>
                    <a:lnR>
                      <a:noFill/>
                    </a:lnR>
                    <a:lnT>
                      <a:noFill/>
                    </a:lnT>
                    <a:lnB>
                      <a:noFill/>
                    </a:lnB>
                    <a:lnTlToBr>
                      <a:noFill/>
                    </a:lnTlToBr>
                    <a:lnBlToTr>
                      <a:noFill/>
                    </a:lnBlToTr>
                    <a:noFill/>
                  </a:tcPr>
                </a:tc>
              </a:tr>
              <a:tr h="403225">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A77"/>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5pPr>
                    </a:lstStyle>
                    <a:p>
                      <a:pPr lvl="0" defTabSz="914400" eaLnBrk="1" hangingPunct="1">
                        <a:buNone/>
                        <a:tabLst>
                          <a:tab pos="2637155" algn="ctr"/>
                          <a:tab pos="5273675" algn="r"/>
                        </a:tabLst>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sz="1800" i="1" kern="100">
                          <a:solidFill>
                            <a:srgbClr val="000000"/>
                          </a:solidFill>
                          <a:latin typeface="Times New Roman" panose="02020603050405020304"/>
                          <a:cs typeface="Times New Roman" panose="02020603050405020304"/>
                          <a:sym typeface="+mn-ea"/>
                        </a:rPr>
                        <a:t>x</a:t>
                      </a:r>
                      <a:r>
                        <a:rPr lang="en-US" sz="1800" kern="100" baseline="-25000">
                          <a:solidFill>
                            <a:srgbClr val="000000"/>
                          </a:solidFill>
                          <a:latin typeface="Times New Roman" panose="02020603050405020304"/>
                          <a:cs typeface="Times New Roman" panose="02020603050405020304"/>
                          <a:sym typeface="+mn-ea"/>
                        </a:rPr>
                        <a:t>5 </a:t>
                      </a:r>
                      <a:r>
                        <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：肋围</a:t>
                      </a:r>
                      <a:endParaRPr lang="zh-CN" altLang="en-US" dirty="0">
                        <a:solidFill>
                          <a:srgbClr val="000000"/>
                        </a:solidFill>
                        <a:latin typeface="Calibri" panose="020F0502020204030204" pitchFamily="34" charset="0"/>
                        <a:ea typeface="Times New Roman" panose="02020603050405020304" pitchFamily="18" charset="0"/>
                      </a:endParaRPr>
                    </a:p>
                  </a:txBody>
                  <a:tcPr marL="68580" marR="68580" marT="0" marB="0" anchor="ctr" anchorCtr="0">
                    <a:lnL>
                      <a:noFill/>
                    </a:lnL>
                    <a:lnR w="12700" cap="flat" cmpd="sng">
                      <a:solidFill>
                        <a:srgbClr val="000000"/>
                      </a:solidFill>
                      <a:prstDash val="solid"/>
                      <a:headEnd type="none" w="med" len="med"/>
                      <a:tailEnd type="none" w="med" len="med"/>
                    </a:lnR>
                    <a:lnT>
                      <a:noFill/>
                    </a:lnT>
                    <a:lnB>
                      <a:noFill/>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A77"/>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5pPr>
                    </a:lstStyle>
                    <a:p>
                      <a:pPr lvl="0" algn="ctr" defTabSz="914400" eaLnBrk="1" hangingPunct="1">
                        <a:buNone/>
                        <a:tabLst>
                          <a:tab pos="2637155" algn="ctr"/>
                          <a:tab pos="5273675" algn="r"/>
                        </a:tabLst>
                      </a:pPr>
                      <a:r>
                        <a:rPr lang="en-US" altLang="zh-CN" dirty="0">
                          <a:solidFill>
                            <a:srgbClr val="000000"/>
                          </a:solidFill>
                          <a:latin typeface="Times New Roman" panose="02020603050405020304" pitchFamily="18" charset="0"/>
                          <a:ea typeface="宋体" panose="02010600030101010101" pitchFamily="2" charset="-122"/>
                          <a:cs typeface="Courier New" panose="02070309020205020404" pitchFamily="49" charset="0"/>
                        </a:rPr>
                        <a:t>0.337</a:t>
                      </a:r>
                      <a:endParaRPr lang="zh-CN" altLang="zh-CN" dirty="0">
                        <a:solidFill>
                          <a:srgbClr val="000000"/>
                        </a:solidFill>
                        <a:latin typeface="宋体" panose="02010600030101010101" pitchFamily="2" charset="-122"/>
                        <a:ea typeface="Courier New" panose="02070309020205020404" pitchFamily="49" charset="0"/>
                      </a:endParaRPr>
                    </a:p>
                  </a:txBody>
                  <a:tcPr marL="68580" marR="68580" marT="0" marB="0" anchor="ctr" anchorCtr="0">
                    <a:lnL w="12700" cap="flat" cmpd="sng">
                      <a:solidFill>
                        <a:srgbClr val="000000"/>
                      </a:solidFill>
                      <a:prstDash val="solid"/>
                      <a:headEnd type="none" w="med" len="med"/>
                      <a:tailEnd type="none" w="med" len="med"/>
                    </a:lnL>
                    <a:lnR>
                      <a:noFill/>
                    </a:lnR>
                    <a:lnT>
                      <a:noFill/>
                    </a:lnT>
                    <a:lnB>
                      <a:noFill/>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A77"/>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5pPr>
                    </a:lstStyle>
                    <a:p>
                      <a:pPr lvl="0" algn="ctr" defTabSz="914400" eaLnBrk="1" hangingPunct="1">
                        <a:buNone/>
                        <a:tabLst>
                          <a:tab pos="2637155" algn="ctr"/>
                          <a:tab pos="5273675" algn="r"/>
                        </a:tabLst>
                      </a:pPr>
                      <a:r>
                        <a:rPr lang="en-US" altLang="zh-CN" dirty="0">
                          <a:solidFill>
                            <a:srgbClr val="000000"/>
                          </a:solidFill>
                          <a:latin typeface="Times New Roman" panose="02020603050405020304" pitchFamily="18" charset="0"/>
                          <a:ea typeface="宋体" panose="02010600030101010101" pitchFamily="2" charset="-122"/>
                          <a:cs typeface="Courier New" panose="02070309020205020404" pitchFamily="49" charset="0"/>
                        </a:rPr>
                        <a:t>0.569</a:t>
                      </a:r>
                      <a:endParaRPr lang="zh-CN" altLang="zh-CN" dirty="0">
                        <a:solidFill>
                          <a:srgbClr val="000000"/>
                        </a:solidFill>
                        <a:latin typeface="宋体" panose="02010600030101010101" pitchFamily="2" charset="-122"/>
                        <a:ea typeface="Courier New" panose="02070309020205020404" pitchFamily="49" charset="0"/>
                      </a:endParaRPr>
                    </a:p>
                  </a:txBody>
                  <a:tcPr marL="68580" marR="68580" marT="0" marB="0" anchor="ctr" anchorCtr="0">
                    <a:lnL>
                      <a:noFill/>
                    </a:lnL>
                    <a:lnR>
                      <a:noFill/>
                    </a:lnR>
                    <a:lnT>
                      <a:noFill/>
                    </a:lnT>
                    <a:lnB>
                      <a:noFill/>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A77"/>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5pPr>
                    </a:lstStyle>
                    <a:p>
                      <a:pPr lvl="0" algn="ctr" defTabSz="914400" eaLnBrk="1" hangingPunct="1">
                        <a:buNone/>
                        <a:tabLst>
                          <a:tab pos="2637155" algn="ctr"/>
                          <a:tab pos="5273675" algn="r"/>
                        </a:tabLst>
                      </a:pPr>
                      <a:r>
                        <a:rPr lang="en-US" altLang="zh-CN" dirty="0">
                          <a:solidFill>
                            <a:srgbClr val="000000"/>
                          </a:solidFill>
                          <a:latin typeface="Times New Roman" panose="02020603050405020304" pitchFamily="18" charset="0"/>
                          <a:ea typeface="宋体" panose="02010600030101010101" pitchFamily="2" charset="-122"/>
                          <a:cs typeface="Courier New" panose="02070309020205020404" pitchFamily="49" charset="0"/>
                        </a:rPr>
                        <a:t>0.164</a:t>
                      </a:r>
                      <a:endParaRPr lang="zh-CN" altLang="zh-CN" dirty="0">
                        <a:solidFill>
                          <a:srgbClr val="000000"/>
                        </a:solidFill>
                        <a:latin typeface="宋体" panose="02010600030101010101" pitchFamily="2" charset="-122"/>
                        <a:ea typeface="Courier New" panose="02070309020205020404" pitchFamily="49" charset="0"/>
                      </a:endParaRPr>
                    </a:p>
                  </a:txBody>
                  <a:tcPr marL="68580" marR="68580" marT="0" marB="0" anchor="ctr" anchorCtr="0">
                    <a:lnL>
                      <a:noFill/>
                    </a:lnL>
                    <a:lnR>
                      <a:noFill/>
                    </a:lnR>
                    <a:lnT>
                      <a:noFill/>
                    </a:lnT>
                    <a:lnB>
                      <a:noFill/>
                    </a:lnB>
                    <a:lnTlToBr>
                      <a:noFill/>
                    </a:lnTlToBr>
                    <a:lnBlToTr>
                      <a:noFill/>
                    </a:lnBlToTr>
                    <a:noFill/>
                  </a:tcPr>
                </a:tc>
              </a:tr>
              <a:tr h="403225">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A77"/>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5pPr>
                    </a:lstStyle>
                    <a:p>
                      <a:pPr lvl="0" defTabSz="914400" eaLnBrk="1" hangingPunct="1">
                        <a:buNone/>
                        <a:tabLst>
                          <a:tab pos="2637155" algn="ctr"/>
                          <a:tab pos="5273675" algn="r"/>
                        </a:tabLst>
                      </a:pPr>
                      <a:r>
                        <a:rPr lang="en-US" altLang="zh-CN" dirty="0">
                          <a:solidFill>
                            <a:srgbClr val="000000"/>
                          </a:solidFill>
                          <a:latin typeface="Times New Roman" panose="02020603050405020304" pitchFamily="18" charset="0"/>
                          <a:ea typeface="宋体" panose="02010600030101010101" pitchFamily="2" charset="-122"/>
                          <a:cs typeface="Courier New" panose="02070309020205020404" pitchFamily="49" charset="0"/>
                        </a:rPr>
                        <a:t>   </a:t>
                      </a:r>
                      <a:r>
                        <a:rPr lang="en-US" sz="1800" i="1" kern="100">
                          <a:solidFill>
                            <a:srgbClr val="000000"/>
                          </a:solidFill>
                          <a:latin typeface="Times New Roman" panose="02020603050405020304"/>
                          <a:cs typeface="Times New Roman" panose="02020603050405020304"/>
                          <a:sym typeface="+mn-ea"/>
                        </a:rPr>
                        <a:t>x</a:t>
                      </a:r>
                      <a:r>
                        <a:rPr lang="en-US" sz="1800" kern="100" baseline="-25000">
                          <a:solidFill>
                            <a:srgbClr val="000000"/>
                          </a:solidFill>
                          <a:latin typeface="Times New Roman" panose="02020603050405020304"/>
                          <a:cs typeface="Times New Roman" panose="02020603050405020304"/>
                          <a:sym typeface="+mn-ea"/>
                        </a:rPr>
                        <a:t>6 </a:t>
                      </a:r>
                      <a:r>
                        <a:rPr lang="zh-CN" altLang="en-US" dirty="0">
                          <a:solidFill>
                            <a:srgbClr val="000000"/>
                          </a:solidFill>
                          <a:latin typeface="Times New Roman" panose="02020603050405020304" pitchFamily="18" charset="0"/>
                          <a:ea typeface="宋体" panose="02010600030101010101" pitchFamily="2" charset="-122"/>
                          <a:cs typeface="Courier New" panose="02070309020205020404" pitchFamily="49" charset="0"/>
                        </a:rPr>
                        <a:t>：腰围</a:t>
                      </a:r>
                      <a:endParaRPr lang="zh-CN" altLang="en-US" dirty="0">
                        <a:solidFill>
                          <a:srgbClr val="000000"/>
                        </a:solidFill>
                        <a:latin typeface="宋体" panose="02010600030101010101" pitchFamily="2" charset="-122"/>
                        <a:ea typeface="Courier New" panose="02070309020205020404" pitchFamily="49" charset="0"/>
                      </a:endParaRPr>
                    </a:p>
                  </a:txBody>
                  <a:tcPr marL="68580" marR="68580" marT="0" marB="0" anchor="ctr" anchorCtr="0">
                    <a:lnL>
                      <a:noFill/>
                    </a:lnL>
                    <a:lnR w="12700" cap="flat" cmpd="sng">
                      <a:solidFill>
                        <a:srgbClr val="000000"/>
                      </a:solidFill>
                      <a:prstDash val="solid"/>
                      <a:headEnd type="none" w="med" len="med"/>
                      <a:tailEnd type="none" w="med" len="med"/>
                    </a:lnR>
                    <a:lnT>
                      <a:noFill/>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A77"/>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5pPr>
                    </a:lstStyle>
                    <a:p>
                      <a:pPr lvl="0" algn="ctr" defTabSz="914400" eaLnBrk="1" hangingPunct="1">
                        <a:buNone/>
                        <a:tabLst>
                          <a:tab pos="2637155" algn="ctr"/>
                          <a:tab pos="5273675" algn="r"/>
                        </a:tabLst>
                      </a:pPr>
                      <a:r>
                        <a:rPr lang="en-US" altLang="zh-CN" dirty="0">
                          <a:solidFill>
                            <a:srgbClr val="000000"/>
                          </a:solidFill>
                          <a:latin typeface="Times New Roman" panose="02020603050405020304" pitchFamily="18" charset="0"/>
                          <a:ea typeface="宋体" panose="02010600030101010101" pitchFamily="2" charset="-122"/>
                          <a:cs typeface="Courier New" panose="02070309020205020404" pitchFamily="49" charset="0"/>
                        </a:rPr>
                        <a:t>0.427</a:t>
                      </a:r>
                      <a:endParaRPr lang="zh-CN" altLang="zh-CN" dirty="0">
                        <a:solidFill>
                          <a:srgbClr val="000000"/>
                        </a:solidFill>
                        <a:latin typeface="宋体" panose="02010600030101010101" pitchFamily="2" charset="-122"/>
                        <a:ea typeface="Courier New" panose="02070309020205020404" pitchFamily="49" charset="0"/>
                      </a:endParaRPr>
                    </a:p>
                  </a:txBody>
                  <a:tcPr marL="68580" marR="68580" marT="0" marB="0" anchor="ctr" anchorCtr="0">
                    <a:lnL w="12700" cap="flat" cmpd="sng">
                      <a:solidFill>
                        <a:srgbClr val="000000"/>
                      </a:solidFill>
                      <a:prstDash val="solid"/>
                      <a:headEnd type="none" w="med" len="med"/>
                      <a:tailEnd type="none" w="med" len="med"/>
                    </a:lnL>
                    <a:lnR>
                      <a:noFill/>
                    </a:lnR>
                    <a:lnT>
                      <a:noFill/>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A77"/>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5pPr>
                    </a:lstStyle>
                    <a:p>
                      <a:pPr lvl="0" algn="ctr" defTabSz="914400" eaLnBrk="1" hangingPunct="1">
                        <a:buNone/>
                        <a:tabLst>
                          <a:tab pos="2637155" algn="ctr"/>
                          <a:tab pos="5273675" algn="r"/>
                        </a:tabLst>
                      </a:pPr>
                      <a:r>
                        <a:rPr lang="en-US" altLang="zh-CN" dirty="0">
                          <a:solidFill>
                            <a:srgbClr val="000000"/>
                          </a:solidFill>
                          <a:latin typeface="Times New Roman" panose="02020603050405020304" pitchFamily="18" charset="0"/>
                          <a:ea typeface="宋体" panose="02010600030101010101" pitchFamily="2" charset="-122"/>
                          <a:cs typeface="Courier New" panose="02070309020205020404" pitchFamily="49" charset="0"/>
                        </a:rPr>
                        <a:t>0.308</a:t>
                      </a:r>
                      <a:endParaRPr lang="zh-CN" altLang="zh-CN" dirty="0">
                        <a:solidFill>
                          <a:srgbClr val="000000"/>
                        </a:solidFill>
                        <a:latin typeface="宋体" panose="02010600030101010101" pitchFamily="2" charset="-122"/>
                        <a:ea typeface="Courier New" panose="02070309020205020404" pitchFamily="49" charset="0"/>
                      </a:endParaRPr>
                    </a:p>
                  </a:txBody>
                  <a:tcPr marL="68580" marR="68580" marT="0" marB="0" anchor="ctr" anchorCtr="0">
                    <a:lnL>
                      <a:noFill/>
                    </a:lnL>
                    <a:lnR>
                      <a:noFill/>
                    </a:lnR>
                    <a:lnT>
                      <a:noFill/>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A77"/>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5pPr>
                    </a:lstStyle>
                    <a:p>
                      <a:pPr lvl="0" algn="ctr" defTabSz="914400" eaLnBrk="1" hangingPunct="1">
                        <a:buNone/>
                        <a:tabLst>
                          <a:tab pos="2637155" algn="ctr"/>
                          <a:tab pos="5273675" algn="r"/>
                        </a:tabLst>
                      </a:pPr>
                      <a:r>
                        <a:rPr lang="en-US" altLang="zh-CN" dirty="0">
                          <a:solidFill>
                            <a:srgbClr val="000000"/>
                          </a:solidFill>
                          <a:latin typeface="Times New Roman" panose="02020603050405020304" pitchFamily="18" charset="0"/>
                          <a:ea typeface="宋体" panose="02010600030101010101" pitchFamily="2" charset="-122"/>
                          <a:cs typeface="Courier New" panose="02070309020205020404" pitchFamily="49" charset="0"/>
                        </a:rPr>
                        <a:t>0.119</a:t>
                      </a:r>
                      <a:endParaRPr lang="zh-CN" altLang="zh-CN" dirty="0">
                        <a:solidFill>
                          <a:srgbClr val="000000"/>
                        </a:solidFill>
                        <a:latin typeface="宋体" panose="02010600030101010101" pitchFamily="2" charset="-122"/>
                        <a:ea typeface="Courier New" panose="02070309020205020404" pitchFamily="49" charset="0"/>
                      </a:endParaRPr>
                    </a:p>
                  </a:txBody>
                  <a:tcPr marL="68580" marR="68580" marT="0" marB="0" anchor="ctr" anchorCtr="0">
                    <a:lnL>
                      <a:noFill/>
                    </a:lnL>
                    <a:lnR>
                      <a:noFill/>
                    </a:lnR>
                    <a:lnT>
                      <a:noFill/>
                    </a:lnT>
                    <a:lnB w="12700" cap="flat" cmpd="sng">
                      <a:solidFill>
                        <a:srgbClr val="000000"/>
                      </a:solidFill>
                      <a:prstDash val="solid"/>
                      <a:headEnd type="none" w="med" len="med"/>
                      <a:tailEnd type="none" w="med" len="med"/>
                    </a:lnB>
                    <a:lnTlToBr>
                      <a:noFill/>
                    </a:lnTlToBr>
                    <a:lnBlToTr>
                      <a:noFill/>
                    </a:lnBlToTr>
                    <a:noFill/>
                  </a:tcPr>
                </a:tc>
              </a:tr>
              <a:tr h="403225">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A77"/>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5pPr>
                    </a:lstStyle>
                    <a:p>
                      <a:pPr lvl="0" defTabSz="914400" eaLnBrk="1" hangingPunct="1">
                        <a:buNone/>
                        <a:tabLst>
                          <a:tab pos="2637155" algn="ctr"/>
                          <a:tab pos="5273675" algn="r"/>
                        </a:tabLst>
                      </a:pPr>
                      <a:r>
                        <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特征值</a:t>
                      </a:r>
                      <a:endParaRPr lang="zh-CN" altLang="en-US" dirty="0">
                        <a:solidFill>
                          <a:srgbClr val="000000"/>
                        </a:solidFill>
                        <a:latin typeface="宋体" panose="02010600030101010101" pitchFamily="2" charset="-122"/>
                        <a:ea typeface="Courier New" panose="02070309020205020404" pitchFamily="49" charset="0"/>
                      </a:endParaRPr>
                    </a:p>
                  </a:txBody>
                  <a:tcPr marL="68580" marR="68580" marT="0" marB="0" anchor="ctr" anchorCtr="0">
                    <a:lnL>
                      <a:noFill/>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A77"/>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5pPr>
                    </a:lstStyle>
                    <a:p>
                      <a:pPr lvl="0" algn="ctr" defTabSz="914400" eaLnBrk="1" hangingPunct="1">
                        <a:buNone/>
                        <a:tabLst>
                          <a:tab pos="2637155" algn="ctr"/>
                          <a:tab pos="5273675" algn="r"/>
                        </a:tabLst>
                      </a:pPr>
                      <a:r>
                        <a:rPr lang="en-US" altLang="zh-CN" dirty="0">
                          <a:solidFill>
                            <a:srgbClr val="000000"/>
                          </a:solidFill>
                          <a:latin typeface="Times New Roman" panose="02020603050405020304" pitchFamily="18" charset="0"/>
                          <a:ea typeface="宋体" panose="02010600030101010101" pitchFamily="2" charset="-122"/>
                          <a:cs typeface="Courier New" panose="02070309020205020404" pitchFamily="49" charset="0"/>
                        </a:rPr>
                        <a:t>3.287</a:t>
                      </a:r>
                      <a:endParaRPr lang="zh-CN" altLang="zh-CN" dirty="0">
                        <a:solidFill>
                          <a:srgbClr val="000000"/>
                        </a:solidFill>
                        <a:latin typeface="宋体" panose="02010600030101010101" pitchFamily="2" charset="-122"/>
                        <a:ea typeface="Courier New" panose="02070309020205020404" pitchFamily="49" charset="0"/>
                      </a:endParaRPr>
                    </a:p>
                  </a:txBody>
                  <a:tcPr marL="68580" marR="68580" marT="0" marB="0" anchor="ctr" anchorCtr="0">
                    <a:lnL w="12700" cap="flat" cmpd="sng">
                      <a:solidFill>
                        <a:srgbClr val="000000"/>
                      </a:solidFill>
                      <a:prstDash val="solid"/>
                      <a:headEnd type="none" w="med" len="med"/>
                      <a:tailEnd type="none" w="med" len="med"/>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A77"/>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5pPr>
                    </a:lstStyle>
                    <a:p>
                      <a:pPr lvl="0" algn="ctr" defTabSz="914400" eaLnBrk="1" hangingPunct="1">
                        <a:buNone/>
                        <a:tabLst>
                          <a:tab pos="2637155" algn="ctr"/>
                          <a:tab pos="5273675" algn="r"/>
                        </a:tabLst>
                      </a:pPr>
                      <a:r>
                        <a:rPr lang="en-US" altLang="zh-CN" dirty="0">
                          <a:solidFill>
                            <a:srgbClr val="000000"/>
                          </a:solidFill>
                          <a:latin typeface="Times New Roman" panose="02020603050405020304" pitchFamily="18" charset="0"/>
                          <a:ea typeface="宋体" panose="02010600030101010101" pitchFamily="2" charset="-122"/>
                          <a:cs typeface="Courier New" panose="02070309020205020404" pitchFamily="49" charset="0"/>
                        </a:rPr>
                        <a:t>1.406</a:t>
                      </a:r>
                      <a:endParaRPr lang="zh-CN" altLang="zh-CN" dirty="0">
                        <a:solidFill>
                          <a:srgbClr val="000000"/>
                        </a:solidFill>
                        <a:latin typeface="宋体" panose="02010600030101010101" pitchFamily="2" charset="-122"/>
                        <a:ea typeface="Courier New" panose="02070309020205020404" pitchFamily="49" charset="0"/>
                      </a:endParaRPr>
                    </a:p>
                  </a:txBody>
                  <a:tcPr marL="68580" marR="68580" marT="0" marB="0" anchor="ctr" anchorCtr="0">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A77"/>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5pPr>
                    </a:lstStyle>
                    <a:p>
                      <a:pPr lvl="0" algn="ctr" defTabSz="914400" eaLnBrk="1" hangingPunct="1">
                        <a:buNone/>
                        <a:tabLst>
                          <a:tab pos="2637155" algn="ctr"/>
                          <a:tab pos="5273675" algn="r"/>
                        </a:tabLst>
                      </a:pPr>
                      <a:r>
                        <a:rPr lang="en-US" altLang="zh-CN" dirty="0">
                          <a:solidFill>
                            <a:srgbClr val="000000"/>
                          </a:solidFill>
                          <a:latin typeface="Times New Roman" panose="02020603050405020304" pitchFamily="18" charset="0"/>
                          <a:ea typeface="宋体" panose="02010600030101010101" pitchFamily="2" charset="-122"/>
                          <a:cs typeface="Courier New" panose="02070309020205020404" pitchFamily="49" charset="0"/>
                        </a:rPr>
                        <a:t>0.459</a:t>
                      </a:r>
                      <a:endParaRPr lang="zh-CN" altLang="zh-CN" dirty="0">
                        <a:solidFill>
                          <a:srgbClr val="000000"/>
                        </a:solidFill>
                        <a:latin typeface="宋体" panose="02010600030101010101" pitchFamily="2" charset="-122"/>
                        <a:ea typeface="Courier New" panose="02070309020205020404" pitchFamily="49" charset="0"/>
                      </a:endParaRPr>
                    </a:p>
                  </a:txBody>
                  <a:tcPr marL="68580" marR="68580" marT="0" marB="0" anchor="ctr" anchorCtr="0">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03225">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A77"/>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5pPr>
                    </a:lstStyle>
                    <a:p>
                      <a:pPr lvl="0" defTabSz="914400" eaLnBrk="1" hangingPunct="1">
                        <a:buNone/>
                        <a:tabLst>
                          <a:tab pos="2637155" algn="ctr"/>
                          <a:tab pos="5273675" algn="r"/>
                        </a:tabLst>
                      </a:pPr>
                      <a:r>
                        <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贡献率</a:t>
                      </a:r>
                      <a:endParaRPr lang="zh-CN" altLang="en-US" dirty="0">
                        <a:solidFill>
                          <a:srgbClr val="000000"/>
                        </a:solidFill>
                        <a:latin typeface="宋体" panose="02010600030101010101" pitchFamily="2" charset="-122"/>
                        <a:ea typeface="Courier New" panose="02070309020205020404" pitchFamily="49" charset="0"/>
                      </a:endParaRPr>
                    </a:p>
                  </a:txBody>
                  <a:tcPr marL="68580" marR="68580" marT="0" marB="0" anchor="ctr" anchorCtr="0">
                    <a:lnL>
                      <a:noFill/>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A77"/>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5pPr>
                    </a:lstStyle>
                    <a:p>
                      <a:pPr lvl="0" algn="ctr" defTabSz="914400" eaLnBrk="1" hangingPunct="1">
                        <a:buNone/>
                        <a:tabLst>
                          <a:tab pos="2637155" algn="ctr"/>
                          <a:tab pos="5273675" algn="r"/>
                        </a:tabLst>
                      </a:pPr>
                      <a:r>
                        <a:rPr lang="en-US" altLang="zh-CN" dirty="0">
                          <a:solidFill>
                            <a:srgbClr val="000000"/>
                          </a:solidFill>
                          <a:latin typeface="Times New Roman" panose="02020603050405020304" pitchFamily="18" charset="0"/>
                          <a:ea typeface="宋体" panose="02010600030101010101" pitchFamily="2" charset="-122"/>
                          <a:cs typeface="Courier New" panose="02070309020205020404" pitchFamily="49" charset="0"/>
                        </a:rPr>
                        <a:t>0.548</a:t>
                      </a:r>
                      <a:endParaRPr lang="zh-CN" altLang="zh-CN" dirty="0">
                        <a:solidFill>
                          <a:srgbClr val="000000"/>
                        </a:solidFill>
                        <a:latin typeface="宋体" panose="02010600030101010101" pitchFamily="2" charset="-122"/>
                        <a:ea typeface="Courier New" panose="02070309020205020404" pitchFamily="49" charset="0"/>
                      </a:endParaRPr>
                    </a:p>
                  </a:txBody>
                  <a:tcPr marL="68580" marR="68580" marT="0" marB="0" anchor="ctr" anchorCtr="0">
                    <a:lnL w="12700" cap="flat" cmpd="sng">
                      <a:solidFill>
                        <a:srgbClr val="000000"/>
                      </a:solidFill>
                      <a:prstDash val="solid"/>
                      <a:headEnd type="none" w="med" len="med"/>
                      <a:tailEnd type="none" w="med" len="med"/>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A77"/>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5pPr>
                    </a:lstStyle>
                    <a:p>
                      <a:pPr lvl="0" algn="ctr" defTabSz="914400" eaLnBrk="1" hangingPunct="1">
                        <a:buNone/>
                        <a:tabLst>
                          <a:tab pos="2637155" algn="ctr"/>
                          <a:tab pos="5273675" algn="r"/>
                        </a:tabLst>
                      </a:pPr>
                      <a:r>
                        <a:rPr lang="en-US" altLang="zh-CN" dirty="0">
                          <a:solidFill>
                            <a:srgbClr val="000000"/>
                          </a:solidFill>
                          <a:latin typeface="Times New Roman" panose="02020603050405020304" pitchFamily="18" charset="0"/>
                          <a:ea typeface="宋体" panose="02010600030101010101" pitchFamily="2" charset="-122"/>
                          <a:cs typeface="Courier New" panose="02070309020205020404" pitchFamily="49" charset="0"/>
                        </a:rPr>
                        <a:t>0.234</a:t>
                      </a:r>
                      <a:endParaRPr lang="zh-CN" altLang="zh-CN" dirty="0">
                        <a:solidFill>
                          <a:srgbClr val="000000"/>
                        </a:solidFill>
                        <a:latin typeface="宋体" panose="02010600030101010101" pitchFamily="2" charset="-122"/>
                        <a:ea typeface="Courier New" panose="02070309020205020404" pitchFamily="49" charset="0"/>
                      </a:endParaRPr>
                    </a:p>
                  </a:txBody>
                  <a:tcPr marL="68580" marR="68580" marT="0" marB="0" anchor="ctr" anchorCtr="0">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A77"/>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5pPr>
                    </a:lstStyle>
                    <a:p>
                      <a:pPr lvl="0" algn="ctr" defTabSz="914400" eaLnBrk="1" hangingPunct="1">
                        <a:buNone/>
                        <a:tabLst>
                          <a:tab pos="2637155" algn="ctr"/>
                          <a:tab pos="5273675" algn="r"/>
                        </a:tabLst>
                      </a:pPr>
                      <a:r>
                        <a:rPr lang="en-US" altLang="zh-CN" dirty="0">
                          <a:solidFill>
                            <a:srgbClr val="000000"/>
                          </a:solidFill>
                          <a:latin typeface="Times New Roman" panose="02020603050405020304" pitchFamily="18" charset="0"/>
                          <a:ea typeface="宋体" panose="02010600030101010101" pitchFamily="2" charset="-122"/>
                          <a:cs typeface="Courier New" panose="02070309020205020404" pitchFamily="49" charset="0"/>
                        </a:rPr>
                        <a:t>0.077</a:t>
                      </a:r>
                      <a:endParaRPr lang="zh-CN" altLang="zh-CN" dirty="0">
                        <a:solidFill>
                          <a:srgbClr val="000000"/>
                        </a:solidFill>
                        <a:latin typeface="宋体" panose="02010600030101010101" pitchFamily="2" charset="-122"/>
                        <a:ea typeface="Courier New" panose="02070309020205020404" pitchFamily="49" charset="0"/>
                      </a:endParaRPr>
                    </a:p>
                  </a:txBody>
                  <a:tcPr marL="68580" marR="68580" marT="0" marB="0" anchor="ctr" anchorCtr="0">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03225">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A77"/>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5pPr>
                    </a:lstStyle>
                    <a:p>
                      <a:pPr lvl="0" defTabSz="914400" eaLnBrk="1" hangingPunct="1">
                        <a:buNone/>
                        <a:tabLst>
                          <a:tab pos="2637155" algn="ctr"/>
                          <a:tab pos="5273675" algn="r"/>
                        </a:tabLst>
                      </a:pPr>
                      <a:r>
                        <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累计贡献率</a:t>
                      </a:r>
                      <a:endParaRPr lang="zh-CN" altLang="en-US" dirty="0">
                        <a:solidFill>
                          <a:srgbClr val="000000"/>
                        </a:solidFill>
                        <a:latin typeface="宋体" panose="02010600030101010101" pitchFamily="2" charset="-122"/>
                        <a:ea typeface="Courier New" panose="02070309020205020404" pitchFamily="49" charset="0"/>
                      </a:endParaRPr>
                    </a:p>
                  </a:txBody>
                  <a:tcPr marL="68580" marR="68580" marT="0" marB="0" anchor="ctr" anchorCtr="0">
                    <a:lnL>
                      <a:noFill/>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A77"/>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5pPr>
                    </a:lstStyle>
                    <a:p>
                      <a:pPr lvl="0" algn="ctr" defTabSz="914400" eaLnBrk="1" hangingPunct="1">
                        <a:buNone/>
                        <a:tabLst>
                          <a:tab pos="2637155" algn="ctr"/>
                          <a:tab pos="5273675" algn="r"/>
                        </a:tabLst>
                      </a:pPr>
                      <a:r>
                        <a:rPr lang="en-US" altLang="zh-CN" dirty="0">
                          <a:solidFill>
                            <a:srgbClr val="000000"/>
                          </a:solidFill>
                          <a:latin typeface="Times New Roman" panose="02020603050405020304" pitchFamily="18" charset="0"/>
                          <a:ea typeface="宋体" panose="02010600030101010101" pitchFamily="2" charset="-122"/>
                          <a:cs typeface="Courier New" panose="02070309020205020404" pitchFamily="49" charset="0"/>
                        </a:rPr>
                        <a:t>0.548</a:t>
                      </a:r>
                      <a:endParaRPr lang="zh-CN" altLang="zh-CN" dirty="0">
                        <a:solidFill>
                          <a:srgbClr val="000000"/>
                        </a:solidFill>
                        <a:latin typeface="宋体" panose="02010600030101010101" pitchFamily="2" charset="-122"/>
                        <a:ea typeface="Courier New" panose="02070309020205020404" pitchFamily="49" charset="0"/>
                      </a:endParaRPr>
                    </a:p>
                  </a:txBody>
                  <a:tcPr marL="68580" marR="68580" marT="0" marB="0" anchor="ctr" anchorCtr="0">
                    <a:lnL w="12700" cap="flat" cmpd="sng">
                      <a:solidFill>
                        <a:srgbClr val="000000"/>
                      </a:solidFill>
                      <a:prstDash val="solid"/>
                      <a:headEnd type="none" w="med" len="med"/>
                      <a:tailEnd type="none" w="med" len="med"/>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A77"/>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5pPr>
                    </a:lstStyle>
                    <a:p>
                      <a:pPr lvl="0" algn="ctr" defTabSz="914400" eaLnBrk="1" hangingPunct="1">
                        <a:buNone/>
                        <a:tabLst>
                          <a:tab pos="2637155" algn="ctr"/>
                          <a:tab pos="5273675" algn="r"/>
                        </a:tabLst>
                      </a:pPr>
                      <a:r>
                        <a:rPr lang="en-US" altLang="zh-CN" dirty="0">
                          <a:solidFill>
                            <a:srgbClr val="000000"/>
                          </a:solidFill>
                          <a:latin typeface="Times New Roman" panose="02020603050405020304" pitchFamily="18" charset="0"/>
                          <a:ea typeface="宋体" panose="02010600030101010101" pitchFamily="2" charset="-122"/>
                          <a:cs typeface="Courier New" panose="02070309020205020404" pitchFamily="49" charset="0"/>
                        </a:rPr>
                        <a:t>0.782</a:t>
                      </a:r>
                      <a:endParaRPr lang="zh-CN" altLang="zh-CN" dirty="0">
                        <a:solidFill>
                          <a:srgbClr val="000000"/>
                        </a:solidFill>
                        <a:latin typeface="宋体" panose="02010600030101010101" pitchFamily="2" charset="-122"/>
                        <a:ea typeface="Courier New" panose="02070309020205020404" pitchFamily="49" charset="0"/>
                      </a:endParaRPr>
                    </a:p>
                  </a:txBody>
                  <a:tcPr marL="68580" marR="68580" marT="0" marB="0" anchor="ctr" anchorCtr="0">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A77"/>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A77"/>
                          </a:solidFill>
                          <a:latin typeface="Arial" panose="020B0604020202020204" pitchFamily="34" charset="0"/>
                          <a:ea typeface="宋体" panose="02010600030101010101" pitchFamily="2" charset="-122"/>
                          <a:cs typeface="+mn-ea"/>
                        </a:defRPr>
                      </a:lvl5pPr>
                    </a:lstStyle>
                    <a:p>
                      <a:pPr lvl="0" algn="ctr" defTabSz="914400" eaLnBrk="1" hangingPunct="1">
                        <a:buNone/>
                        <a:tabLst>
                          <a:tab pos="2637155" algn="ctr"/>
                          <a:tab pos="5273675" algn="r"/>
                        </a:tabLst>
                      </a:pPr>
                      <a:r>
                        <a:rPr lang="en-US" altLang="zh-CN" dirty="0">
                          <a:solidFill>
                            <a:srgbClr val="000000"/>
                          </a:solidFill>
                          <a:latin typeface="Times New Roman" panose="02020603050405020304" pitchFamily="18" charset="0"/>
                          <a:ea typeface="宋体" panose="02010600030101010101" pitchFamily="2" charset="-122"/>
                          <a:cs typeface="Courier New" panose="02070309020205020404" pitchFamily="49" charset="0"/>
                        </a:rPr>
                        <a:t>0.859</a:t>
                      </a:r>
                      <a:endParaRPr lang="zh-CN" altLang="zh-CN" dirty="0">
                        <a:solidFill>
                          <a:srgbClr val="000000"/>
                        </a:solidFill>
                        <a:latin typeface="宋体" panose="02010600030101010101" pitchFamily="2" charset="-122"/>
                        <a:ea typeface="Courier New" panose="02070309020205020404" pitchFamily="49" charset="0"/>
                      </a:endParaRPr>
                    </a:p>
                  </a:txBody>
                  <a:tcPr marL="68580" marR="68580" marT="0" marB="0" anchor="ctr" anchorCtr="0">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ustDataLst>
      <p:tags r:id="rId3"/>
    </p:custDataLst>
  </p:cSld>
  <p:clrMapOvr>
    <a:masterClrMapping/>
  </p:clrMapOvr>
  <p:transition>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228600" y="533400"/>
            <a:ext cx="5406390"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sz="2800" i="0" u="none" strike="noStrike" cap="none" normalizeH="0" baseline="0" noProof="1">
                <a:solidFill>
                  <a:srgbClr val="000066"/>
                </a:solidFill>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应用例题分析</a:t>
            </a:r>
            <a:endParaRPr kumimoji="0" sz="2800" i="0" u="none" strike="noStrike" cap="none" normalizeH="0" baseline="0" noProof="1">
              <a:solidFill>
                <a:srgbClr val="000066"/>
              </a:solidFill>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mc:AlternateContent xmlns:mc="http://schemas.openxmlformats.org/markup-compatibility/2006">
        <mc:Choice xmlns:a14="http://schemas.microsoft.com/office/drawing/2010/main" Requires="a14">
          <p:sp>
            <p:nvSpPr>
              <p:cNvPr id="2" name="文本框 1"/>
              <p:cNvSpPr txBox="1"/>
              <p:nvPr/>
            </p:nvSpPr>
            <p:spPr>
              <a:xfrm>
                <a:off x="990600" y="1447800"/>
                <a:ext cx="6955155" cy="4964430"/>
              </a:xfrm>
              <a:prstGeom prst="rect">
                <a:avLst/>
              </a:prstGeom>
              <a:noFill/>
            </p:spPr>
            <p:txBody>
              <a:bodyPr wrap="square" rtlCol="0" anchor="t">
                <a:spAutoFit/>
              </a:bodyPr>
              <a:p>
                <a:pPr marL="342900" marR="0" lvl="0" indent="-3429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Ø"/>
                  <a:defRPr/>
                </a:pPr>
                <a:r>
                  <a:rPr lang="zh-CN" altLang="en-US" kern="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sym typeface="+mn-ea"/>
                  </a:rPr>
                  <a:t>前三个主成分分别为</a:t>
                </a:r>
                <a:endParaRPr kumimoji="0" lang="zh-CN" altLang="en-US" b="0" i="0" u="none" strike="noStrike" kern="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a:pPr>
                <a:endParaRPr kumimoji="0" lang="zh-CN" altLang="en-US" b="0" i="0" u="none" strike="noStrike" kern="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a:pPr>
                <a:endParaRPr kumimoji="0" lang="zh-CN" altLang="en-US" b="0" i="0" u="none" strike="noStrike" kern="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a:pPr>
                <a:endParaRPr kumimoji="0" lang="zh-CN" altLang="en-US" b="0" i="0" u="none" strike="noStrike" kern="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Ø"/>
                  <a:defRPr/>
                </a:pPr>
                <a:r>
                  <a:rPr lang="zh-CN" altLang="en-US" kern="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sym typeface="+mn-ea"/>
                  </a:rPr>
                  <a:t>从表中可以看到，前两个主成分的累计贡献率已达</a:t>
                </a:r>
                <a:r>
                  <a:rPr lang="en-US" altLang="zh-CN" kern="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sym typeface="+mn-ea"/>
                  </a:rPr>
                  <a:t>78.2</a:t>
                </a:r>
                <a:r>
                  <a:rPr lang="zh-CN" altLang="en-US" kern="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sym typeface="+mn-ea"/>
                  </a:rPr>
                  <a:t>％，前三个主成分的累计贡献率达</a:t>
                </a:r>
                <a:r>
                  <a:rPr lang="en-US" altLang="zh-CN" kern="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sym typeface="+mn-ea"/>
                  </a:rPr>
                  <a:t>85.9</a:t>
                </a:r>
                <a:r>
                  <a:rPr lang="zh-CN" altLang="en-US" kern="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sym typeface="+mn-ea"/>
                  </a:rPr>
                  <a:t>％，因此可以考虑只取前面两个或三个主成分，它们能够很好地概括原始变量。</a:t>
                </a:r>
                <a:endParaRPr kumimoji="0" lang="zh-CN" altLang="en-US" b="0" i="0" u="none" strike="noStrike" kern="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Ø"/>
                  <a:defRPr/>
                </a:pPr>
                <a:r>
                  <a:rPr lang="zh-CN" altLang="en-US" kern="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sym typeface="+mn-ea"/>
                  </a:rPr>
                  <a:t>第一主成分</a:t>
                </a:r>
                <a14:m>
                  <m:oMath xmlns:m="http://schemas.openxmlformats.org/officeDocument/2006/math">
                    <m:acc>
                      <m:accPr>
                        <m:ctrlPr>
                          <a:rPr lang="en-US" altLang="zh-CN" i="1" kern="0" noProof="0" dirty="0" smtClean="0">
                            <a:ln>
                              <a:noFill/>
                            </a:ln>
                            <a:solidFill>
                              <a:srgbClr val="000000"/>
                            </a:solidFill>
                            <a:effectLst/>
                            <a:uLnTx/>
                            <a:uFillTx/>
                            <a:latin typeface="Cambria Math" panose="02040503050406030204" charset="0"/>
                            <a:ea typeface="+mn-ea"/>
                            <a:cs typeface="Cambria Math" panose="02040503050406030204" charset="0"/>
                            <a:sym typeface="+mn-ea"/>
                          </a:rPr>
                        </m:ctrlPr>
                      </m:accPr>
                      <m:e>
                        <m:sSub>
                          <m:sSubPr>
                            <m:ctrlPr>
                              <a:rPr lang="en-US" altLang="zh-CN" i="1" kern="0" noProof="0" dirty="0" smtClean="0">
                                <a:ln>
                                  <a:noFill/>
                                </a:ln>
                                <a:solidFill>
                                  <a:srgbClr val="000000"/>
                                </a:solidFill>
                                <a:effectLst/>
                                <a:uLnTx/>
                                <a:uFillTx/>
                                <a:latin typeface="Cambria Math" panose="02040503050406030204" charset="0"/>
                                <a:ea typeface="+mn-ea"/>
                                <a:cs typeface="Cambria Math" panose="02040503050406030204" charset="0"/>
                                <a:sym typeface="+mn-ea"/>
                              </a:rPr>
                            </m:ctrlPr>
                          </m:sSubPr>
                          <m:e>
                            <m:r>
                              <a:rPr lang="en-US" altLang="zh-CN" i="1" kern="0" noProof="0" dirty="0" smtClean="0">
                                <a:ln>
                                  <a:noFill/>
                                </a:ln>
                                <a:solidFill>
                                  <a:srgbClr val="000000"/>
                                </a:solidFill>
                                <a:effectLst/>
                                <a:uLnTx/>
                                <a:uFillTx/>
                                <a:latin typeface="Cambria Math" panose="02040503050406030204" charset="0"/>
                                <a:ea typeface="+mn-ea"/>
                                <a:cs typeface="Cambria Math" panose="02040503050406030204" charset="0"/>
                                <a:sym typeface="+mn-ea"/>
                              </a:rPr>
                              <m:t>𝑦</m:t>
                            </m:r>
                          </m:e>
                          <m:sub>
                            <m:r>
                              <a:rPr lang="en-US" altLang="zh-CN" i="1" kern="0" noProof="0" dirty="0" smtClean="0">
                                <a:ln>
                                  <a:noFill/>
                                </a:ln>
                                <a:solidFill>
                                  <a:srgbClr val="000000"/>
                                </a:solidFill>
                                <a:effectLst/>
                                <a:uLnTx/>
                                <a:uFillTx/>
                                <a:latin typeface="Cambria Math" panose="02040503050406030204" charset="0"/>
                                <a:ea typeface="+mn-ea"/>
                                <a:cs typeface="Cambria Math" panose="02040503050406030204" charset="0"/>
                                <a:sym typeface="+mn-ea"/>
                              </a:rPr>
                              <m:t>1</m:t>
                            </m:r>
                          </m:sub>
                        </m:sSub>
                      </m:e>
                    </m:acc>
                  </m:oMath>
                </a14:m>
                <a:r>
                  <a:rPr lang="zh-CN" altLang="en-US" kern="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sym typeface="+mn-ea"/>
                  </a:rPr>
                  <a:t>对所有（标准化）原始变量都有近似相等的正载荷，故称第一主成分为（</a:t>
                </a:r>
                <a:r>
                  <a:rPr lang="zh-CN" altLang="en-US" kern="0" noProof="0" dirty="0" smtClean="0">
                    <a:ln>
                      <a:noFill/>
                    </a:ln>
                    <a:solidFill>
                      <a:schemeClr val="accent6"/>
                    </a:solidFill>
                    <a:effectLst/>
                    <a:uLnTx/>
                    <a:uFillTx/>
                    <a:latin typeface="Times New Roman" panose="02020603050405020304" pitchFamily="18" charset="0"/>
                    <a:ea typeface="+mn-ea"/>
                    <a:cs typeface="Times New Roman" panose="02020603050405020304" pitchFamily="18" charset="0"/>
                    <a:sym typeface="+mn-ea"/>
                  </a:rPr>
                  <a:t>身材</a:t>
                </a:r>
                <a:r>
                  <a:rPr lang="zh-CN" altLang="en-US" kern="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sym typeface="+mn-ea"/>
                  </a:rPr>
                  <a:t>）</a:t>
                </a:r>
                <a:r>
                  <a:rPr lang="zh-CN" altLang="en-US" kern="0" noProof="0" dirty="0" smtClean="0">
                    <a:ln>
                      <a:noFill/>
                    </a:ln>
                    <a:solidFill>
                      <a:schemeClr val="accent6"/>
                    </a:solidFill>
                    <a:effectLst/>
                    <a:uLnTx/>
                    <a:uFillTx/>
                    <a:latin typeface="Times New Roman" panose="02020603050405020304" pitchFamily="18" charset="0"/>
                    <a:ea typeface="+mn-ea"/>
                    <a:cs typeface="Times New Roman" panose="02020603050405020304" pitchFamily="18" charset="0"/>
                    <a:sym typeface="+mn-ea"/>
                  </a:rPr>
                  <a:t>大小成分</a:t>
                </a:r>
                <a:r>
                  <a:rPr lang="zh-CN" altLang="en-US" kern="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sym typeface="+mn-ea"/>
                  </a:rPr>
                  <a:t>。 </a:t>
                </a:r>
                <a:endParaRPr lang="zh-CN" altLang="en-US" kern="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sym typeface="+mn-ea"/>
                </a:endParaRPr>
              </a:p>
              <a:p>
                <a:pPr marL="342900" marR="0" lvl="0" indent="-3429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Ø"/>
                  <a:defRPr/>
                </a:pPr>
                <a:r>
                  <a:rPr lang="zh-CN" altLang="en-US" kern="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sym typeface="+mn-ea"/>
                  </a:rPr>
                  <a:t>第二主成分在胸围、肋围、腰围上有中等程度的正载荷，而在身高、坐高和臂长上有中等程度的负载荷，称第二主成分为</a:t>
                </a:r>
                <a:r>
                  <a:rPr lang="zh-CN" altLang="en-US" kern="0" noProof="0" dirty="0" smtClean="0">
                    <a:ln>
                      <a:noFill/>
                    </a:ln>
                    <a:solidFill>
                      <a:schemeClr val="accent6"/>
                    </a:solidFill>
                    <a:effectLst/>
                    <a:uLnTx/>
                    <a:uFillTx/>
                    <a:latin typeface="Times New Roman" panose="02020603050405020304" pitchFamily="18" charset="0"/>
                    <a:ea typeface="+mn-ea"/>
                    <a:cs typeface="Times New Roman" panose="02020603050405020304" pitchFamily="18" charset="0"/>
                    <a:sym typeface="+mn-ea"/>
                  </a:rPr>
                  <a:t>形状成分</a:t>
                </a:r>
                <a:r>
                  <a:rPr lang="zh-CN" altLang="en-US" kern="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sym typeface="+mn-ea"/>
                  </a:rPr>
                  <a:t>（或</a:t>
                </a:r>
                <a:r>
                  <a:rPr lang="zh-CN" altLang="en-US" kern="0" noProof="0" dirty="0" smtClean="0">
                    <a:ln>
                      <a:noFill/>
                    </a:ln>
                    <a:solidFill>
                      <a:schemeClr val="accent6"/>
                    </a:solidFill>
                    <a:effectLst/>
                    <a:uLnTx/>
                    <a:uFillTx/>
                    <a:latin typeface="Times New Roman" panose="02020603050405020304" pitchFamily="18" charset="0"/>
                    <a:ea typeface="+mn-ea"/>
                    <a:cs typeface="Times New Roman" panose="02020603050405020304" pitchFamily="18" charset="0"/>
                    <a:sym typeface="+mn-ea"/>
                  </a:rPr>
                  <a:t>胖瘦成分</a:t>
                </a:r>
                <a:r>
                  <a:rPr lang="zh-CN" altLang="en-US" kern="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sym typeface="+mn-ea"/>
                  </a:rPr>
                  <a:t>）。</a:t>
                </a:r>
                <a:endParaRPr kumimoji="0" lang="zh-CN" altLang="en-US" b="0" i="0" u="none" strike="noStrike" kern="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Ø"/>
                  <a:defRPr/>
                </a:pPr>
                <a:r>
                  <a:rPr lang="zh-CN" altLang="en-US" kern="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sym typeface="+mn-ea"/>
                  </a:rPr>
                  <a:t>第三主成分   在坐高上有大的正载荷，在臂长上有大的负载荷，而在其余变量上的载荷都较小，可称第三主成分为</a:t>
                </a:r>
                <a:r>
                  <a:rPr lang="zh-CN" altLang="en-US" kern="0" noProof="0" dirty="0" smtClean="0">
                    <a:ln>
                      <a:noFill/>
                    </a:ln>
                    <a:solidFill>
                      <a:schemeClr val="accent6"/>
                    </a:solidFill>
                    <a:effectLst/>
                    <a:uLnTx/>
                    <a:uFillTx/>
                    <a:latin typeface="Times New Roman" panose="02020603050405020304" pitchFamily="18" charset="0"/>
                    <a:ea typeface="+mn-ea"/>
                    <a:cs typeface="Times New Roman" panose="02020603050405020304" pitchFamily="18" charset="0"/>
                    <a:sym typeface="+mn-ea"/>
                  </a:rPr>
                  <a:t>臂长成分</a:t>
                </a:r>
                <a:r>
                  <a:rPr lang="zh-CN" altLang="en-US" kern="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sym typeface="+mn-ea"/>
                  </a:rPr>
                  <a:t>。</a:t>
                </a:r>
                <a:endParaRPr kumimoji="0" lang="zh-CN" altLang="en-US" b="0" i="0" u="none" strike="noStrike" kern="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Ø"/>
                  <a:defRPr/>
                </a:pPr>
                <a:r>
                  <a:rPr lang="zh-CN" altLang="en-US" kern="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sym typeface="+mn-ea"/>
                  </a:rPr>
                  <a:t>由于第三主成分的贡献率不高（</a:t>
                </a:r>
                <a:r>
                  <a:rPr lang="en-US" altLang="zh-CN" kern="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sym typeface="+mn-ea"/>
                  </a:rPr>
                  <a:t>7.65</a:t>
                </a:r>
                <a:r>
                  <a:rPr lang="zh-CN" altLang="en-US" kern="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sym typeface="+mn-ea"/>
                  </a:rPr>
                  <a:t>％）且实际意义也不太重要，因此我们一般可考虑取前两个主成分</a:t>
                </a:r>
                <a:endParaRPr lang="zh-CN" altLang="en-US"/>
              </a:p>
            </p:txBody>
          </p:sp>
        </mc:Choice>
        <mc:Fallback>
          <p:sp>
            <p:nvSpPr>
              <p:cNvPr id="2" name="文本框 1"/>
              <p:cNvSpPr txBox="1">
                <a:spLocks noRot="1" noChangeAspect="1" noMove="1" noResize="1" noEditPoints="1" noAdjustHandles="1" noChangeArrowheads="1" noChangeShapeType="1" noTextEdit="1"/>
              </p:cNvSpPr>
              <p:nvPr/>
            </p:nvSpPr>
            <p:spPr>
              <a:xfrm>
                <a:off x="990600" y="1447800"/>
                <a:ext cx="6955155" cy="4964430"/>
              </a:xfrm>
              <a:prstGeom prst="rect">
                <a:avLst/>
              </a:prstGeom>
              <a:blipFill rotWithShape="1">
                <a:blip r:embed="rId2"/>
                <a:stretch>
                  <a:fillRect r="-1607"/>
                </a:stretch>
              </a:blipFill>
            </p:spPr>
            <p:txBody>
              <a:bodyPr/>
              <a:lstStyle/>
              <a:p>
                <a:r>
                  <a:rPr lang="zh-CN" altLang="en-US">
                    <a:noFill/>
                  </a:rPr>
                  <a:t> </a:t>
                </a:r>
              </a:p>
            </p:txBody>
          </p:sp>
        </mc:Fallback>
      </mc:AlternateContent>
      <p:graphicFrame>
        <p:nvGraphicFramePr>
          <p:cNvPr id="34818" name="Object 5"/>
          <p:cNvGraphicFramePr/>
          <p:nvPr/>
        </p:nvGraphicFramePr>
        <p:xfrm>
          <a:off x="1447165" y="1753235"/>
          <a:ext cx="6270625" cy="1014095"/>
        </p:xfrm>
        <a:graphic>
          <a:graphicData uri="http://schemas.openxmlformats.org/presentationml/2006/ole">
            <mc:AlternateContent xmlns:mc="http://schemas.openxmlformats.org/markup-compatibility/2006">
              <mc:Choice xmlns:v="urn:schemas-microsoft-com:vml" Requires="v">
                <p:oleObj spid="_x0000_s3195" name="" r:id="rId3" imgW="8547100" imgH="1549400" progId="Equation.DSMT4">
                  <p:embed/>
                </p:oleObj>
              </mc:Choice>
              <mc:Fallback>
                <p:oleObj name="" r:id="rId3" imgW="8547100" imgH="1549400" progId="Equation.DSMT4">
                  <p:embed/>
                  <p:pic>
                    <p:nvPicPr>
                      <p:cNvPr id="0" name="图片 3194"/>
                      <p:cNvPicPr/>
                      <p:nvPr/>
                    </p:nvPicPr>
                    <p:blipFill>
                      <a:blip r:embed="rId4"/>
                      <a:stretch>
                        <a:fillRect/>
                      </a:stretch>
                    </p:blipFill>
                    <p:spPr>
                      <a:xfrm>
                        <a:off x="1447165" y="1753235"/>
                        <a:ext cx="6270625" cy="1014095"/>
                      </a:xfrm>
                      <a:prstGeom prst="rect">
                        <a:avLst/>
                      </a:prstGeom>
                      <a:noFill/>
                      <a:ln w="38100">
                        <a:noFill/>
                        <a:miter/>
                      </a:ln>
                    </p:spPr>
                  </p:pic>
                </p:oleObj>
              </mc:Fallback>
            </mc:AlternateContent>
          </a:graphicData>
        </a:graphic>
      </p:graphicFrame>
    </p:spTree>
    <p:custDataLst>
      <p:tags r:id="rId5"/>
    </p:custDataLst>
  </p:cSld>
  <p:clrMapOvr>
    <a:masterClrMapping/>
  </p:clrMapOvr>
  <p:transition>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685800" y="533400"/>
            <a:ext cx="5406390"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sz="2800" i="0" u="none" strike="noStrike" cap="none" normalizeH="0" baseline="0" noProof="1">
                <a:solidFill>
                  <a:srgbClr val="000066"/>
                </a:solidFill>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根据什么选择</a:t>
            </a:r>
            <a:r>
              <a:rPr kumimoji="0" sz="2800" i="0" u="none" strike="noStrike" cap="none" normalizeH="0" baseline="0" noProof="1">
                <a:solidFill>
                  <a:srgbClr val="000066"/>
                </a:solidFill>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主成分？</a:t>
            </a:r>
            <a:endParaRPr kumimoji="0" sz="2800" i="0" u="none" strike="noStrike" cap="none" normalizeH="0" baseline="0" noProof="1">
              <a:solidFill>
                <a:srgbClr val="000066"/>
              </a:solidFill>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sp>
        <p:nvSpPr>
          <p:cNvPr id="3" name="文本框 2"/>
          <p:cNvSpPr txBox="1"/>
          <p:nvPr/>
        </p:nvSpPr>
        <p:spPr>
          <a:xfrm>
            <a:off x="533400" y="1600200"/>
            <a:ext cx="8277225" cy="4523105"/>
          </a:xfrm>
          <a:prstGeom prst="rect">
            <a:avLst/>
          </a:prstGeom>
          <a:noFill/>
        </p:spPr>
        <p:txBody>
          <a:bodyPr wrap="square" rtlCol="0">
            <a:spAutoFit/>
          </a:bodyPr>
          <a:p>
            <a:pPr marL="342900" indent="-342900">
              <a:lnSpc>
                <a:spcPct val="150000"/>
              </a:lnSpc>
              <a:buFont typeface="Arial" panose="020B0604020202020204" pitchFamily="34" charset="0"/>
              <a:buChar char="•"/>
            </a:pPr>
            <a:r>
              <a:rPr lang="zh-CN" altLang="en-US" sz="2400" dirty="0">
                <a:solidFill>
                  <a:srgbClr val="000000"/>
                </a:solidFill>
                <a:sym typeface="+mn-ea"/>
              </a:rPr>
              <a:t>在主成分分析中，我们首先应保证所提取的前几个主成分的累计贡献率达到一个较高的水平，其次对这些被提取的主成分必须都能够给出符合实际背景和意义的解释。</a:t>
            </a:r>
            <a:endParaRPr lang="zh-CN" altLang="en-US" sz="2400" dirty="0">
              <a:solidFill>
                <a:srgbClr val="000000"/>
              </a:solidFill>
            </a:endParaRPr>
          </a:p>
          <a:p>
            <a:pPr marL="342900" indent="-342900">
              <a:lnSpc>
                <a:spcPct val="150000"/>
              </a:lnSpc>
              <a:buFont typeface="Arial" panose="020B0604020202020204" pitchFamily="34" charset="0"/>
              <a:buChar char="•"/>
            </a:pPr>
            <a:r>
              <a:rPr lang="zh-CN" altLang="en-US" sz="2400" dirty="0">
                <a:solidFill>
                  <a:srgbClr val="000000"/>
                </a:solidFill>
                <a:sym typeface="+mn-ea"/>
              </a:rPr>
              <a:t>主成分的解释其含义一般多少带有点模糊性，不像原始变量的含义那么清楚、确切，这是变量降维过程中不得不付出的代价。因此，提取的主成分个数</a:t>
            </a:r>
            <a:r>
              <a:rPr lang="en-US" altLang="zh-CN" sz="2400" i="1" dirty="0">
                <a:solidFill>
                  <a:srgbClr val="000000"/>
                </a:solidFill>
                <a:latin typeface="Times New Roman" panose="02020603050405020304" pitchFamily="18" charset="0"/>
                <a:sym typeface="+mn-ea"/>
              </a:rPr>
              <a:t>m</a:t>
            </a:r>
            <a:r>
              <a:rPr lang="zh-CN" altLang="en-US" sz="2400" dirty="0">
                <a:solidFill>
                  <a:srgbClr val="000000"/>
                </a:solidFill>
                <a:sym typeface="+mn-ea"/>
              </a:rPr>
              <a:t>通常应明显小于原始变量个数</a:t>
            </a:r>
            <a:r>
              <a:rPr lang="en-US" altLang="zh-CN" sz="2400" i="1" dirty="0">
                <a:solidFill>
                  <a:srgbClr val="000000"/>
                </a:solidFill>
                <a:latin typeface="Times New Roman" panose="02020603050405020304" pitchFamily="18" charset="0"/>
                <a:sym typeface="+mn-ea"/>
              </a:rPr>
              <a:t>p</a:t>
            </a:r>
            <a:r>
              <a:rPr lang="zh-CN" altLang="en-US" sz="2400" dirty="0">
                <a:solidFill>
                  <a:srgbClr val="000000"/>
                </a:solidFill>
                <a:sym typeface="+mn-ea"/>
              </a:rPr>
              <a:t>（除非</a:t>
            </a:r>
            <a:r>
              <a:rPr lang="en-US" altLang="zh-CN" sz="2400" i="1" dirty="0">
                <a:solidFill>
                  <a:srgbClr val="000000"/>
                </a:solidFill>
                <a:latin typeface="Times New Roman" panose="02020603050405020304" pitchFamily="18" charset="0"/>
                <a:sym typeface="+mn-ea"/>
              </a:rPr>
              <a:t>p</a:t>
            </a:r>
            <a:r>
              <a:rPr lang="zh-CN" altLang="en-US" sz="2400" dirty="0">
                <a:solidFill>
                  <a:srgbClr val="000000"/>
                </a:solidFill>
                <a:sym typeface="+mn-ea"/>
              </a:rPr>
              <a:t>本身较小），否则维数降低的“利”可能抵不过主成分含义不如原始变量清楚的“弊”。</a:t>
            </a:r>
            <a:endParaRPr lang="zh-CN" altLang="en-US" sz="2400" dirty="0">
              <a:sym typeface="+mn-ea"/>
            </a:endParaRPr>
          </a:p>
        </p:txBody>
      </p:sp>
    </p:spTree>
    <p:custDataLst>
      <p:tags r:id="rId2"/>
    </p:custDataLst>
  </p:cSld>
  <p:clrMapOvr>
    <a:masterClrMapping/>
  </p:clrMapOvr>
  <p:transition>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685800" y="533400"/>
            <a:ext cx="5406390"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sz="2800" i="0" u="none" strike="noStrike" cap="none" normalizeH="0" baseline="0" noProof="1">
                <a:solidFill>
                  <a:srgbClr val="000066"/>
                </a:solidFill>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根据什么选择</a:t>
            </a:r>
            <a:r>
              <a:rPr kumimoji="0" sz="2800" i="0" u="none" strike="noStrike" cap="none" normalizeH="0" baseline="0" noProof="1">
                <a:solidFill>
                  <a:srgbClr val="000066"/>
                </a:solidFill>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主成分？</a:t>
            </a:r>
            <a:endParaRPr kumimoji="0" sz="2800" i="0" u="none" strike="noStrike" cap="none" normalizeH="0" baseline="0" noProof="1">
              <a:solidFill>
                <a:srgbClr val="000066"/>
              </a:solidFill>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sp>
        <p:nvSpPr>
          <p:cNvPr id="3" name="文本框 2"/>
          <p:cNvSpPr txBox="1"/>
          <p:nvPr/>
        </p:nvSpPr>
        <p:spPr>
          <a:xfrm>
            <a:off x="533400" y="1600200"/>
            <a:ext cx="8277225" cy="3415030"/>
          </a:xfrm>
          <a:prstGeom prst="rect">
            <a:avLst/>
          </a:prstGeom>
          <a:noFill/>
        </p:spPr>
        <p:txBody>
          <a:bodyPr wrap="square" rtlCol="0">
            <a:spAutoFit/>
          </a:bodyPr>
          <a:p>
            <a:pPr marL="342900" indent="-342900">
              <a:lnSpc>
                <a:spcPct val="150000"/>
              </a:lnSpc>
              <a:buFont typeface="Arial" panose="020B0604020202020204" pitchFamily="34" charset="0"/>
              <a:buChar char="•"/>
            </a:pPr>
            <a:r>
              <a:rPr lang="zh-CN" altLang="en-US" sz="2400" dirty="0">
                <a:solidFill>
                  <a:srgbClr val="000000"/>
                </a:solidFill>
                <a:sym typeface="+mn-ea"/>
              </a:rPr>
              <a:t>如果原始变量之间具有较高的相关性，则前面少数几个主成分的累计贡献率通常就能达到一个较高水平，也就是说，此时的累计贡献率通常较易得到满足。</a:t>
            </a:r>
            <a:endParaRPr lang="zh-CN" altLang="en-US" sz="2400" dirty="0">
              <a:solidFill>
                <a:srgbClr val="000000"/>
              </a:solidFill>
            </a:endParaRPr>
          </a:p>
          <a:p>
            <a:pPr marL="342900" indent="-342900">
              <a:lnSpc>
                <a:spcPct val="150000"/>
              </a:lnSpc>
              <a:buFont typeface="Arial" panose="020B0604020202020204" pitchFamily="34" charset="0"/>
              <a:buChar char="•"/>
            </a:pPr>
            <a:r>
              <a:rPr lang="zh-CN" altLang="en-US" sz="2400" dirty="0">
                <a:solidFill>
                  <a:srgbClr val="000000"/>
                </a:solidFill>
                <a:sym typeface="+mn-ea"/>
              </a:rPr>
              <a:t>主成分分析的困难之处主要在于要能够给出主成分的较好解释，所提取的主成分中如有一个主成分解释不了，整个主成分分析也就失败了。</a:t>
            </a:r>
            <a:endParaRPr lang="zh-CN" altLang="en-US" sz="2400" dirty="0">
              <a:sym typeface="+mn-ea"/>
            </a:endParaRPr>
          </a:p>
        </p:txBody>
      </p:sp>
    </p:spTree>
    <p:custDataLst>
      <p:tags r:id="rId2"/>
    </p:custDataLst>
  </p:cSld>
  <p:clrMapOvr>
    <a:masterClrMapping/>
  </p:clrMapOvr>
  <p:transition>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445441"/>
          <p:cNvSpPr>
            <a:spLocks noGrp="1"/>
          </p:cNvSpPr>
          <p:nvPr>
            <p:ph type="ctrTitle" hasCustomPrompt="1"/>
          </p:nvPr>
        </p:nvSpPr>
        <p:spPr>
          <a:xfrm>
            <a:off x="936625" y="2674620"/>
            <a:ext cx="7271385" cy="1151255"/>
          </a:xfrm>
          <a:ln w="12700"/>
        </p:spPr>
        <p:txBody>
          <a:bodyPr vert="horz" wrap="square" lIns="90488" tIns="44450" rIns="90488" bIns="44450" anchor="ctr" anchorCtr="0">
            <a:noAutofit/>
          </a:bodyPr>
          <a:lstStyle/>
          <a:p>
            <a:pPr marL="0" marR="0" indent="0" algn="ctr" defTabSz="914400" rtl="0" eaLnBrk="1" fontAlgn="auto" latinLnBrk="0" hangingPunct="1">
              <a:lnSpc>
                <a:spcPct val="100000"/>
              </a:lnSpc>
              <a:spcBef>
                <a:spcPct val="0"/>
              </a:spcBef>
              <a:spcAft>
                <a:spcPct val="0"/>
              </a:spcAft>
              <a:buClrTx/>
              <a:buSzTx/>
              <a:buFontTx/>
              <a:buNone/>
            </a:pPr>
            <a:r>
              <a:rPr kumimoji="0" lang="zh-CN" altLang="en-US" sz="4500" b="1" i="0" u="none" strike="noStrike" kern="1200" cap="none" spc="200" normalizeH="0" baseline="0" noProof="1">
                <a:solidFill>
                  <a:schemeClr val="accent1"/>
                </a:solidFill>
                <a:uFillTx/>
                <a:latin typeface="Tahoma" panose="020B0604030504040204" pitchFamily="34" charset="0"/>
                <a:ea typeface="隶书" panose="02010509060101010101" pitchFamily="49" charset="-122"/>
                <a:cs typeface="+mj-cs"/>
              </a:rPr>
              <a:t>因子分析法简介</a:t>
            </a:r>
            <a:endParaRPr kumimoji="0" lang="zh-CN" altLang="en-US" sz="4500" b="1" i="0" u="none" strike="noStrike" kern="1200" cap="none" spc="200" normalizeH="0" baseline="0" noProof="1">
              <a:solidFill>
                <a:schemeClr val="accent1"/>
              </a:solidFill>
              <a:uFillTx/>
              <a:latin typeface="Tahoma" panose="020B0604030504040204" pitchFamily="34" charset="0"/>
              <a:ea typeface="隶书" panose="02010509060101010101" pitchFamily="49" charset="-122"/>
              <a:cs typeface="+mj-cs"/>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Tree>
    <p:custDataLst>
      <p:tags r:id="rId2"/>
    </p:custData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152400" y="533400"/>
            <a:ext cx="5406390"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1. </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因子分析法</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简介</a:t>
            </a:r>
            <a:endPar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sp>
        <p:nvSpPr>
          <p:cNvPr id="10" name="文本框 9"/>
          <p:cNvSpPr txBox="1"/>
          <p:nvPr/>
        </p:nvSpPr>
        <p:spPr>
          <a:xfrm>
            <a:off x="838200" y="1600200"/>
            <a:ext cx="7787005" cy="5077460"/>
          </a:xfrm>
          <a:prstGeom prst="rect">
            <a:avLst/>
          </a:prstGeom>
          <a:noFill/>
        </p:spPr>
        <p:txBody>
          <a:bodyPr wrap="square" rtlCol="0">
            <a:spAutoFit/>
          </a:bodyPr>
          <a:p>
            <a:pPr marL="342900" indent="-342900" algn="just">
              <a:lnSpc>
                <a:spcPct val="150000"/>
              </a:lnSpc>
              <a:buFont typeface="Wingdings" panose="05000000000000000000" charset="0"/>
              <a:buChar char="Ø"/>
            </a:pPr>
            <a:r>
              <a:rPr lang="zh-CN" sz="2400" b="1" dirty="0">
                <a:solidFill>
                  <a:srgbClr val="FF0000"/>
                </a:solidFill>
              </a:rPr>
              <a:t>因子分析可以看作主成分分析的推广和拓展</a:t>
            </a:r>
            <a:r>
              <a:rPr lang="zh-CN" sz="2400" dirty="0"/>
              <a:t>。</a:t>
            </a:r>
            <a:endParaRPr lang="zh-CN" sz="2400" dirty="0"/>
          </a:p>
          <a:p>
            <a:pPr marL="342900" indent="-342900" algn="just">
              <a:lnSpc>
                <a:spcPct val="150000"/>
              </a:lnSpc>
              <a:buFont typeface="Wingdings" panose="05000000000000000000" charset="0"/>
              <a:buChar char="Ø"/>
            </a:pPr>
            <a:r>
              <a:rPr lang="zh-CN" sz="2400" dirty="0"/>
              <a:t>因子分析的用途与主成分分析类似，它也是一种降维方法。由于因子往往比主成分更易得到解释，故因子分析比主成分分析更容易成功，从而有更广泛的应用。</a:t>
            </a:r>
            <a:endParaRPr lang="zh-CN" altLang="en-US" sz="2400" dirty="0">
              <a:solidFill>
                <a:schemeClr val="tx1"/>
              </a:solidFill>
            </a:endParaRPr>
          </a:p>
          <a:p>
            <a:pPr marL="342900" indent="-342900" algn="just">
              <a:lnSpc>
                <a:spcPct val="150000"/>
              </a:lnSpc>
              <a:buFont typeface="Wingdings" panose="05000000000000000000" charset="0"/>
              <a:buChar char="Ø"/>
            </a:pPr>
            <a:r>
              <a:rPr lang="zh-CN" altLang="en-US" sz="2400" dirty="0">
                <a:solidFill>
                  <a:schemeClr val="tx1"/>
                </a:solidFill>
              </a:rPr>
              <a:t>通过对变量之间关系的研究，找出能综合原始变量的少数几个因子，使得少数因子能够反映原始信息的绝大部分信息，然后根据相关性大小将原始变量分组，使得组内变量之间相关性较高，而不同组的变量之间相关性</a:t>
            </a:r>
            <a:r>
              <a:rPr lang="zh-CN" altLang="en-US" sz="2400" dirty="0">
                <a:solidFill>
                  <a:schemeClr val="tx1"/>
                </a:solidFill>
              </a:rPr>
              <a:t>较低。</a:t>
            </a:r>
            <a:endParaRPr lang="zh-CN" altLang="en-US" sz="2400" dirty="0">
              <a:solidFill>
                <a:schemeClr val="tx1"/>
              </a:solidFill>
            </a:endParaRPr>
          </a:p>
        </p:txBody>
      </p:sp>
    </p:spTree>
    <p:custDataLst>
      <p:tags r:id="rId2"/>
    </p:custDataLst>
  </p:cSld>
  <p:clrMapOvr>
    <a:masterClrMapping/>
  </p:clrMapOvr>
  <p:transition>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152400" y="533400"/>
            <a:ext cx="5406390"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1. </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因子分析法</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简介</a:t>
            </a:r>
            <a:endPar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pic>
        <p:nvPicPr>
          <p:cNvPr id="2" name="图片 1"/>
          <p:cNvPicPr>
            <a:picLocks noChangeAspect="1"/>
          </p:cNvPicPr>
          <p:nvPr/>
        </p:nvPicPr>
        <p:blipFill>
          <a:blip r:embed="rId2"/>
          <a:stretch>
            <a:fillRect/>
          </a:stretch>
        </p:blipFill>
        <p:spPr>
          <a:xfrm>
            <a:off x="685800" y="2438400"/>
            <a:ext cx="8022590" cy="3769995"/>
          </a:xfrm>
          <a:prstGeom prst="rect">
            <a:avLst/>
          </a:prstGeom>
        </p:spPr>
      </p:pic>
      <p:pic>
        <p:nvPicPr>
          <p:cNvPr id="3" name="图片 2"/>
          <p:cNvPicPr>
            <a:picLocks noChangeAspect="1"/>
          </p:cNvPicPr>
          <p:nvPr/>
        </p:nvPicPr>
        <p:blipFill>
          <a:blip r:embed="rId3"/>
          <a:stretch>
            <a:fillRect/>
          </a:stretch>
        </p:blipFill>
        <p:spPr>
          <a:xfrm>
            <a:off x="914400" y="1400175"/>
            <a:ext cx="4236085" cy="1118235"/>
          </a:xfrm>
          <a:prstGeom prst="rect">
            <a:avLst/>
          </a:prstGeom>
        </p:spPr>
      </p:pic>
    </p:spTree>
    <p:custDataLst>
      <p:tags r:id="rId4"/>
    </p:custDataLst>
  </p:cSld>
  <p:clrMapOvr>
    <a:masterClrMapping/>
  </p:clrMapOvr>
  <p:transition>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152400" y="533400"/>
            <a:ext cx="5406390"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1. </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因子分析法</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简介</a:t>
            </a:r>
            <a:endPar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pic>
        <p:nvPicPr>
          <p:cNvPr id="3" name="图片 2"/>
          <p:cNvPicPr>
            <a:picLocks noChangeAspect="1"/>
          </p:cNvPicPr>
          <p:nvPr/>
        </p:nvPicPr>
        <p:blipFill>
          <a:blip r:embed="rId2"/>
          <a:stretch>
            <a:fillRect/>
          </a:stretch>
        </p:blipFill>
        <p:spPr>
          <a:xfrm>
            <a:off x="624205" y="1787525"/>
            <a:ext cx="8174990" cy="3399155"/>
          </a:xfrm>
          <a:prstGeom prst="rect">
            <a:avLst/>
          </a:prstGeom>
        </p:spPr>
      </p:pic>
    </p:spTree>
    <p:custDataLst>
      <p:tags r:id="rId3"/>
    </p:custDataLst>
  </p:cSld>
  <p:clrMapOvr>
    <a:masterClrMapping/>
  </p:clrMapOvr>
  <p:transition>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152400" y="533400"/>
            <a:ext cx="5406390"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1. </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因子分析法</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简介</a:t>
            </a:r>
            <a:endPar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pic>
        <p:nvPicPr>
          <p:cNvPr id="3" name="图片 2"/>
          <p:cNvPicPr>
            <a:picLocks noChangeAspect="1"/>
          </p:cNvPicPr>
          <p:nvPr/>
        </p:nvPicPr>
        <p:blipFill>
          <a:blip r:embed="rId2"/>
          <a:stretch>
            <a:fillRect/>
          </a:stretch>
        </p:blipFill>
        <p:spPr>
          <a:xfrm>
            <a:off x="838200" y="1877695"/>
            <a:ext cx="7120890" cy="1056005"/>
          </a:xfrm>
          <a:prstGeom prst="rect">
            <a:avLst/>
          </a:prstGeom>
        </p:spPr>
      </p:pic>
      <p:pic>
        <p:nvPicPr>
          <p:cNvPr id="7" name="图片 6"/>
          <p:cNvPicPr>
            <a:picLocks noChangeAspect="1"/>
          </p:cNvPicPr>
          <p:nvPr/>
        </p:nvPicPr>
        <p:blipFill>
          <a:blip r:embed="rId3"/>
          <a:stretch>
            <a:fillRect/>
          </a:stretch>
        </p:blipFill>
        <p:spPr>
          <a:xfrm>
            <a:off x="762000" y="2971800"/>
            <a:ext cx="5618480" cy="1297305"/>
          </a:xfrm>
          <a:prstGeom prst="rect">
            <a:avLst/>
          </a:prstGeom>
        </p:spPr>
      </p:pic>
    </p:spTree>
    <p:custDataLst>
      <p:tags r:id="rId4"/>
    </p:custDataLst>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445441"/>
          <p:cNvSpPr>
            <a:spLocks noGrp="1"/>
          </p:cNvSpPr>
          <p:nvPr>
            <p:ph type="ctrTitle" hasCustomPrompt="1"/>
          </p:nvPr>
        </p:nvSpPr>
        <p:spPr>
          <a:xfrm>
            <a:off x="936625" y="2674620"/>
            <a:ext cx="7271385" cy="1151255"/>
          </a:xfrm>
          <a:ln w="12700"/>
        </p:spPr>
        <p:txBody>
          <a:bodyPr vert="horz" wrap="square" lIns="90488" tIns="44450" rIns="90488" bIns="44450" anchor="ctr" anchorCtr="0">
            <a:noAutofit/>
          </a:bodyPr>
          <a:lstStyle/>
          <a:p>
            <a:pPr marL="0" marR="0" indent="0" algn="ctr" defTabSz="914400" rtl="0" eaLnBrk="1" fontAlgn="auto" latinLnBrk="0" hangingPunct="1">
              <a:lnSpc>
                <a:spcPct val="100000"/>
              </a:lnSpc>
              <a:spcBef>
                <a:spcPct val="0"/>
              </a:spcBef>
              <a:spcAft>
                <a:spcPct val="0"/>
              </a:spcAft>
              <a:buClrTx/>
              <a:buSzTx/>
              <a:buFontTx/>
              <a:buNone/>
            </a:pPr>
            <a:r>
              <a:rPr kumimoji="0" lang="zh-CN" altLang="en-US" sz="4500" b="1" i="0" u="none" strike="noStrike" kern="1200" cap="none" spc="200" normalizeH="0" baseline="0" noProof="1">
                <a:solidFill>
                  <a:schemeClr val="accent1"/>
                </a:solidFill>
                <a:uFillTx/>
                <a:latin typeface="Tahoma" panose="020B0604030504040204" pitchFamily="34" charset="0"/>
                <a:ea typeface="隶书" panose="02010509060101010101" pitchFamily="49" charset="-122"/>
                <a:cs typeface="+mj-cs"/>
              </a:rPr>
              <a:t>主成分</a:t>
            </a:r>
            <a:r>
              <a:rPr kumimoji="0" lang="zh-CN" altLang="en-US" sz="4500" b="1" i="0" u="none" strike="noStrike" kern="1200" cap="none" spc="200" normalizeH="0" baseline="0" noProof="1">
                <a:solidFill>
                  <a:schemeClr val="accent1"/>
                </a:solidFill>
                <a:uFillTx/>
                <a:latin typeface="Tahoma" panose="020B0604030504040204" pitchFamily="34" charset="0"/>
                <a:ea typeface="隶书" panose="02010509060101010101" pitchFamily="49" charset="-122"/>
                <a:cs typeface="+mj-cs"/>
              </a:rPr>
              <a:t>分析法简介</a:t>
            </a:r>
            <a:endParaRPr kumimoji="0" lang="zh-CN" altLang="en-US" sz="4500" b="1" i="0" u="none" strike="noStrike" kern="1200" cap="none" spc="200" normalizeH="0" baseline="0" noProof="1">
              <a:solidFill>
                <a:schemeClr val="accent1"/>
              </a:solidFill>
              <a:uFillTx/>
              <a:latin typeface="Tahoma" panose="020B0604030504040204" pitchFamily="34" charset="0"/>
              <a:ea typeface="隶书" panose="02010509060101010101" pitchFamily="49" charset="-122"/>
              <a:cs typeface="+mj-cs"/>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Tree>
    <p:custDataLst>
      <p:tags r:id="rId2"/>
    </p:custData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152400" y="533400"/>
            <a:ext cx="5406390"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1. </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因子分析法</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简介</a:t>
            </a:r>
            <a:endPar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sp>
        <p:nvSpPr>
          <p:cNvPr id="7" name="文本框 6"/>
          <p:cNvSpPr txBox="1"/>
          <p:nvPr/>
        </p:nvSpPr>
        <p:spPr>
          <a:xfrm>
            <a:off x="1349375" y="1970405"/>
            <a:ext cx="5748655" cy="922020"/>
          </a:xfrm>
          <a:prstGeom prst="rect">
            <a:avLst/>
          </a:prstGeom>
          <a:noFill/>
        </p:spPr>
        <p:txBody>
          <a:bodyPr wrap="square" rtlCol="0">
            <a:spAutoFit/>
          </a:bodyPr>
          <a:p>
            <a:r>
              <a:rPr lang="zh-CN" altLang="en-US"/>
              <a:t>最后，选择</a:t>
            </a:r>
            <a:r>
              <a:rPr lang="en-US" altLang="zh-CN"/>
              <a:t>m</a:t>
            </a:r>
            <a:r>
              <a:rPr lang="zh-CN" altLang="en-US"/>
              <a:t>个主因子。如在上述例题</a:t>
            </a:r>
            <a:r>
              <a:rPr lang="zh-CN" altLang="en-US"/>
              <a:t>中选择前三个主因子。对提取的因子载荷矩阵进行旋转，进而构造因子模型：</a:t>
            </a:r>
            <a:endParaRPr lang="zh-CN" altLang="en-US"/>
          </a:p>
        </p:txBody>
      </p:sp>
      <p:pic>
        <p:nvPicPr>
          <p:cNvPr id="8" name="图片 7"/>
          <p:cNvPicPr>
            <a:picLocks noChangeAspect="1"/>
          </p:cNvPicPr>
          <p:nvPr/>
        </p:nvPicPr>
        <p:blipFill>
          <a:blip r:embed="rId2"/>
          <a:stretch>
            <a:fillRect/>
          </a:stretch>
        </p:blipFill>
        <p:spPr>
          <a:xfrm>
            <a:off x="1371600" y="3200400"/>
            <a:ext cx="4857115" cy="1751965"/>
          </a:xfrm>
          <a:prstGeom prst="rect">
            <a:avLst/>
          </a:prstGeom>
        </p:spPr>
      </p:pic>
    </p:spTree>
    <p:custDataLst>
      <p:tags r:id="rId3"/>
    </p:custDataLst>
  </p:cSld>
  <p:clrMapOvr>
    <a:masterClrMapping/>
  </p:clrMapOvr>
  <p:transition>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445441"/>
          <p:cNvSpPr>
            <a:spLocks noGrp="1"/>
          </p:cNvSpPr>
          <p:nvPr>
            <p:ph type="ctrTitle" hasCustomPrompt="1"/>
          </p:nvPr>
        </p:nvSpPr>
        <p:spPr>
          <a:xfrm>
            <a:off x="936625" y="2674620"/>
            <a:ext cx="7271385" cy="1151255"/>
          </a:xfrm>
          <a:ln w="12700"/>
        </p:spPr>
        <p:txBody>
          <a:bodyPr vert="horz" wrap="square" lIns="90488" tIns="44450" rIns="90488" bIns="44450" anchor="ctr" anchorCtr="0">
            <a:noAutofit/>
          </a:bodyPr>
          <a:lstStyle/>
          <a:p>
            <a:pPr marL="0" marR="0" indent="0" algn="ctr" defTabSz="914400" rtl="0" eaLnBrk="1" fontAlgn="auto" latinLnBrk="0" hangingPunct="1">
              <a:lnSpc>
                <a:spcPct val="100000"/>
              </a:lnSpc>
              <a:spcBef>
                <a:spcPct val="0"/>
              </a:spcBef>
              <a:spcAft>
                <a:spcPct val="0"/>
              </a:spcAft>
              <a:buClrTx/>
              <a:buSzTx/>
              <a:buFontTx/>
              <a:buNone/>
            </a:pPr>
            <a:r>
              <a:rPr kumimoji="0" lang="zh-CN" altLang="en-US" sz="4500" b="1" i="0" u="none" strike="noStrike" kern="1200" cap="none" spc="200" normalizeH="0" baseline="0" noProof="1">
                <a:solidFill>
                  <a:schemeClr val="accent1"/>
                </a:solidFill>
                <a:uFillTx/>
                <a:latin typeface="Tahoma" panose="020B0604030504040204" pitchFamily="34" charset="0"/>
                <a:ea typeface="隶书" panose="02010509060101010101" pitchFamily="49" charset="-122"/>
                <a:cs typeface="+mj-cs"/>
              </a:rPr>
              <a:t>练习与</a:t>
            </a:r>
            <a:r>
              <a:rPr kumimoji="0" lang="zh-CN" altLang="en-US" sz="4500" b="1" i="0" u="none" strike="noStrike" kern="1200" cap="none" spc="200" normalizeH="0" baseline="0" noProof="1">
                <a:solidFill>
                  <a:schemeClr val="accent1"/>
                </a:solidFill>
                <a:uFillTx/>
                <a:latin typeface="Tahoma" panose="020B0604030504040204" pitchFamily="34" charset="0"/>
                <a:ea typeface="隶书" panose="02010509060101010101" pitchFamily="49" charset="-122"/>
                <a:cs typeface="+mj-cs"/>
              </a:rPr>
              <a:t>小结</a:t>
            </a:r>
            <a:endParaRPr kumimoji="0" lang="zh-CN" altLang="en-US" sz="4500" b="1" i="0" u="none" strike="noStrike" kern="1200" cap="none" spc="200" normalizeH="0" baseline="0" noProof="1">
              <a:solidFill>
                <a:schemeClr val="accent1"/>
              </a:solidFill>
              <a:uFillTx/>
              <a:latin typeface="Tahoma" panose="020B0604030504040204" pitchFamily="34" charset="0"/>
              <a:ea typeface="隶书" panose="02010509060101010101" pitchFamily="49" charset="-122"/>
              <a:cs typeface="+mj-cs"/>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Tree>
    <p:custDataLst>
      <p:tags r:id="rId2"/>
    </p:custData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1143000" y="533400"/>
            <a:ext cx="5406390"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1. </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练习</a:t>
            </a:r>
            <a:endPar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graphicFrame>
        <p:nvGraphicFramePr>
          <p:cNvPr id="3" name="表格 2"/>
          <p:cNvGraphicFramePr>
            <a:graphicFrameLocks noGrp="1"/>
          </p:cNvGraphicFramePr>
          <p:nvPr>
            <p:custDataLst>
              <p:tags r:id="rId2"/>
            </p:custDataLst>
          </p:nvPr>
        </p:nvGraphicFramePr>
        <p:xfrm>
          <a:off x="838200" y="2209621"/>
          <a:ext cx="7272952" cy="2272665"/>
        </p:xfrm>
        <a:graphic>
          <a:graphicData uri="http://schemas.openxmlformats.org/drawingml/2006/table">
            <a:tbl>
              <a:tblPr>
                <a:tableStyleId>{22838BEF-8BB2-4498-84A7-C5851F593DF1}</a:tableStyleId>
              </a:tblPr>
              <a:tblGrid>
                <a:gridCol w="626884"/>
                <a:gridCol w="701859"/>
                <a:gridCol w="701858"/>
                <a:gridCol w="973455"/>
                <a:gridCol w="1336466"/>
                <a:gridCol w="716280"/>
                <a:gridCol w="1174115"/>
                <a:gridCol w="1042035"/>
              </a:tblGrid>
              <a:tr h="493445">
                <a:tc>
                  <a:txBody>
                    <a:bodyPr/>
                    <a:p>
                      <a:pPr algn="ctr" fontAlgn="b"/>
                      <a:endParaRPr lang="zh-CN" altLang="en-US" sz="1400" u="none" strike="noStrike" dirty="0">
                        <a:effectLst/>
                      </a:endParaRPr>
                    </a:p>
                  </a:txBody>
                  <a:tcPr marL="6350" marR="6350" marT="6350" marB="0" anchor="ctr"/>
                </a:tc>
                <a:tc>
                  <a:txBody>
                    <a:bodyPr/>
                    <a:p>
                      <a:pPr algn="ctr" fontAlgn="ctr">
                        <a:buNone/>
                      </a:pPr>
                      <a:r>
                        <a:rPr lang="en-US" altLang="zh-CN" sz="1200" u="none" strike="noStrike">
                          <a:effectLst/>
                        </a:rPr>
                        <a:t>ROE</a:t>
                      </a:r>
                      <a:endParaRPr lang="en-US" altLang="zh-CN" sz="1200" u="none" strike="noStrike">
                        <a:effectLst/>
                      </a:endParaRPr>
                    </a:p>
                  </a:txBody>
                  <a:tcPr marL="6350" marR="6350" marT="6350" marB="0" anchor="ctr"/>
                </a:tc>
                <a:tc>
                  <a:txBody>
                    <a:bodyPr/>
                    <a:p>
                      <a:pPr algn="ctr" fontAlgn="ctr">
                        <a:buNone/>
                      </a:pPr>
                      <a:r>
                        <a:rPr lang="en-US" altLang="zh-CN" sz="1200" u="none" strike="noStrike">
                          <a:effectLst/>
                        </a:rPr>
                        <a:t>ROA</a:t>
                      </a:r>
                      <a:endParaRPr lang="en-US" altLang="zh-CN" sz="1200" u="none" strike="noStrike">
                        <a:effectLst/>
                      </a:endParaRPr>
                    </a:p>
                  </a:txBody>
                  <a:tcPr marL="6350" marR="6350" marT="6350" marB="0" anchor="ctr"/>
                </a:tc>
                <a:tc>
                  <a:txBody>
                    <a:bodyPr/>
                    <a:p>
                      <a:pPr algn="ctr" fontAlgn="ctr"/>
                      <a:r>
                        <a:rPr lang="zh-CN" altLang="en-US" sz="1200" u="none" strike="noStrike">
                          <a:effectLst/>
                        </a:rPr>
                        <a:t>收益增加值（万元）</a:t>
                      </a:r>
                      <a:endParaRPr lang="zh-CN" altLang="en-US" sz="1200" u="none" strike="noStrike">
                        <a:effectLst/>
                      </a:endParaRPr>
                    </a:p>
                  </a:txBody>
                  <a:tcPr marL="6350" marR="6350" marT="6350" marB="0" anchor="ctr"/>
                </a:tc>
                <a:tc>
                  <a:txBody>
                    <a:bodyPr/>
                    <a:p>
                      <a:pPr algn="ctr" fontAlgn="b"/>
                      <a:r>
                        <a:rPr lang="zh-CN" altLang="en-US" sz="1200" u="none" strike="noStrike">
                          <a:effectLst/>
                        </a:rPr>
                        <a:t>项目开发投资</a:t>
                      </a:r>
                      <a:endParaRPr lang="zh-CN" altLang="en-US" sz="1200" u="none" strike="noStrike">
                        <a:effectLst/>
                      </a:endParaRPr>
                    </a:p>
                    <a:p>
                      <a:pPr algn="ctr" fontAlgn="b"/>
                      <a:r>
                        <a:rPr lang="zh-CN" altLang="en-US" sz="1200" u="none" strike="noStrike">
                          <a:effectLst/>
                        </a:rPr>
                        <a:t>（万元）</a:t>
                      </a:r>
                      <a:endParaRPr lang="zh-CN" altLang="en-US" sz="1200" u="none" strike="noStrike">
                        <a:effectLst/>
                      </a:endParaRPr>
                    </a:p>
                  </a:txBody>
                  <a:tcPr marL="6350" marR="6350" marT="6350" marB="0" anchor="ctr"/>
                </a:tc>
                <a:tc>
                  <a:txBody>
                    <a:bodyPr/>
                    <a:p>
                      <a:pPr algn="ctr" fontAlgn="b"/>
                      <a:r>
                        <a:rPr lang="zh-CN" altLang="en-US" sz="1200" u="none" strike="noStrike" dirty="0">
                          <a:effectLst/>
                        </a:rPr>
                        <a:t>子公司数目</a:t>
                      </a:r>
                      <a:r>
                        <a:rPr lang="en-US" altLang="zh-CN" sz="1200" u="none" strike="noStrike" dirty="0">
                          <a:effectLst/>
                        </a:rPr>
                        <a:t>(</a:t>
                      </a:r>
                      <a:r>
                        <a:rPr lang="zh-CN" altLang="en-US" sz="1200" u="none" strike="noStrike" dirty="0">
                          <a:effectLst/>
                        </a:rPr>
                        <a:t>个</a:t>
                      </a:r>
                      <a:r>
                        <a:rPr lang="en-US" altLang="zh-CN" sz="1200" u="none" strike="noStrike" dirty="0">
                          <a:effectLst/>
                        </a:rPr>
                        <a:t>)</a:t>
                      </a:r>
                      <a:endParaRPr lang="en-US" altLang="zh-CN" sz="1200" u="none" strike="noStrike" dirty="0">
                        <a:effectLst/>
                      </a:endParaRPr>
                    </a:p>
                  </a:txBody>
                  <a:tcPr marL="6350" marR="6350" marT="6350" marB="0" anchor="ctr"/>
                </a:tc>
                <a:tc>
                  <a:txBody>
                    <a:bodyPr/>
                    <a:p>
                      <a:pPr algn="ctr" fontAlgn="b"/>
                      <a:r>
                        <a:rPr lang="zh-CN" altLang="en-US" sz="1200" u="none" strike="noStrike">
                          <a:effectLst/>
                        </a:rPr>
                        <a:t>企业计划总投资</a:t>
                      </a:r>
                      <a:r>
                        <a:rPr lang="en-US" altLang="zh-CN" sz="1200" u="none" strike="noStrike">
                          <a:effectLst/>
                        </a:rPr>
                        <a:t>(</a:t>
                      </a:r>
                      <a:r>
                        <a:rPr lang="zh-CN" altLang="en-US" sz="1200" u="none" strike="noStrike">
                          <a:effectLst/>
                        </a:rPr>
                        <a:t>万元</a:t>
                      </a:r>
                      <a:r>
                        <a:rPr lang="en-US" altLang="zh-CN" sz="1200" u="none" strike="noStrike">
                          <a:effectLst/>
                        </a:rPr>
                        <a:t>)</a:t>
                      </a:r>
                      <a:endParaRPr lang="en-US" altLang="zh-CN" sz="1200" u="none" strike="noStrike">
                        <a:effectLst/>
                      </a:endParaRPr>
                    </a:p>
                  </a:txBody>
                  <a:tcPr marL="6350" marR="6350" marT="6350" marB="0" anchor="ctr"/>
                </a:tc>
                <a:tc>
                  <a:txBody>
                    <a:bodyPr/>
                    <a:p>
                      <a:pPr algn="ctr" fontAlgn="b"/>
                      <a:r>
                        <a:rPr lang="zh-CN" altLang="en-US" sz="1200" u="none" strike="noStrike">
                          <a:effectLst/>
                        </a:rPr>
                        <a:t>集团就业人员</a:t>
                      </a:r>
                      <a:r>
                        <a:rPr lang="en-US" altLang="zh-CN" sz="1200" u="none" strike="noStrike">
                          <a:effectLst/>
                        </a:rPr>
                        <a:t>(</a:t>
                      </a:r>
                      <a:r>
                        <a:rPr lang="zh-CN" altLang="en-US" sz="1200" u="none" strike="noStrike">
                          <a:effectLst/>
                        </a:rPr>
                        <a:t>万人</a:t>
                      </a:r>
                      <a:r>
                        <a:rPr lang="en-US" altLang="zh-CN" sz="1200" u="none" strike="noStrike">
                          <a:effectLst/>
                        </a:rPr>
                        <a:t>)</a:t>
                      </a:r>
                      <a:endParaRPr lang="en-US" altLang="zh-CN" sz="1200" u="none" strike="noStrike">
                        <a:effectLst/>
                      </a:endParaRPr>
                    </a:p>
                  </a:txBody>
                  <a:tcPr marL="6350" marR="6350" marT="6350" marB="0" anchor="ctr"/>
                </a:tc>
              </a:tr>
              <a:tr h="238125">
                <a:tc>
                  <a:txBody>
                    <a:bodyPr/>
                    <a:p>
                      <a:pPr algn="ctr" fontAlgn="ctr"/>
                      <a:r>
                        <a:rPr lang="en-US" sz="1200" u="none" strike="noStrike">
                          <a:effectLst/>
                        </a:rPr>
                        <a:t>A</a:t>
                      </a:r>
                      <a:r>
                        <a:rPr lang="zh-CN" altLang="en-US" sz="1200" u="none" strike="noStrike">
                          <a:effectLst/>
                        </a:rPr>
                        <a:t>集团</a:t>
                      </a:r>
                      <a:endParaRPr lang="zh-CN" altLang="en-US" sz="1200" u="none" strike="noStrike">
                        <a:effectLst/>
                      </a:endParaRPr>
                    </a:p>
                  </a:txBody>
                  <a:tcPr marL="6350" marR="6350" marT="6350" marB="0" anchor="ctr"/>
                </a:tc>
                <a:tc>
                  <a:txBody>
                    <a:bodyPr/>
                    <a:p>
                      <a:pPr algn="ctr" fontAlgn="ctr">
                        <a:buNone/>
                      </a:pPr>
                      <a:r>
                        <a:rPr lang="en-US" altLang="zh-CN" sz="1200" u="none" strike="noStrike">
                          <a:effectLst/>
                        </a:rPr>
                        <a:t>0.004</a:t>
                      </a:r>
                      <a:endParaRPr lang="en-US" altLang="zh-CN" sz="1200" u="none" strike="noStrike">
                        <a:effectLst/>
                      </a:endParaRPr>
                    </a:p>
                  </a:txBody>
                  <a:tcPr marL="6350" marR="6350" marT="6350" marB="0" anchor="ctr"/>
                </a:tc>
                <a:tc>
                  <a:txBody>
                    <a:bodyPr/>
                    <a:p>
                      <a:pPr algn="ctr" fontAlgn="ctr">
                        <a:buNone/>
                      </a:pPr>
                      <a:r>
                        <a:rPr lang="en-US" altLang="zh-CN" sz="1200" u="none" strike="noStrike">
                          <a:effectLst/>
                        </a:rPr>
                        <a:t>0.065</a:t>
                      </a:r>
                      <a:endParaRPr lang="en-US" altLang="zh-CN" sz="1200" u="none" strike="noStrike">
                        <a:effectLst/>
                      </a:endParaRPr>
                    </a:p>
                  </a:txBody>
                  <a:tcPr marL="6350" marR="6350" marT="6350" marB="0" anchor="ctr"/>
                </a:tc>
                <a:tc>
                  <a:txBody>
                    <a:bodyPr/>
                    <a:p>
                      <a:pPr algn="ctr" fontAlgn="ctr"/>
                      <a:r>
                        <a:rPr lang="en-US" altLang="zh-CN" sz="1200" u="none" strike="noStrike">
                          <a:effectLst/>
                        </a:rPr>
                        <a:t>51768.26</a:t>
                      </a:r>
                      <a:endParaRPr lang="en-US" altLang="zh-CN" sz="1200" u="none" strike="noStrike">
                        <a:effectLst/>
                      </a:endParaRPr>
                    </a:p>
                  </a:txBody>
                  <a:tcPr marL="6350" marR="6350" marT="6350" marB="0" anchor="ctr"/>
                </a:tc>
                <a:tc>
                  <a:txBody>
                    <a:bodyPr/>
                    <a:p>
                      <a:pPr algn="ctr" fontAlgn="ctr"/>
                      <a:r>
                        <a:rPr lang="en-US" altLang="zh-CN" sz="1200" u="none" strike="noStrike">
                          <a:effectLst/>
                        </a:rPr>
                        <a:t>31696.03</a:t>
                      </a:r>
                      <a:endParaRPr lang="en-US" altLang="zh-CN" sz="1200" u="none" strike="noStrike">
                        <a:effectLst/>
                      </a:endParaRPr>
                    </a:p>
                  </a:txBody>
                  <a:tcPr marL="6350" marR="6350" marT="6350" marB="0" anchor="ctr"/>
                </a:tc>
                <a:tc>
                  <a:txBody>
                    <a:bodyPr/>
                    <a:p>
                      <a:pPr algn="ctr" fontAlgn="ctr"/>
                      <a:r>
                        <a:rPr lang="en-US" altLang="zh-CN" sz="1200" u="none" strike="noStrike">
                          <a:effectLst/>
                        </a:rPr>
                        <a:t>179</a:t>
                      </a:r>
                      <a:endParaRPr lang="en-US" altLang="zh-CN" sz="1200" u="none" strike="noStrike">
                        <a:effectLst/>
                      </a:endParaRPr>
                    </a:p>
                  </a:txBody>
                  <a:tcPr marL="6350" marR="6350" marT="6350" marB="0" anchor="ctr"/>
                </a:tc>
                <a:tc>
                  <a:txBody>
                    <a:bodyPr/>
                    <a:p>
                      <a:pPr algn="ctr" fontAlgn="ctr"/>
                      <a:r>
                        <a:rPr lang="en-US" altLang="zh-CN" sz="1200" u="none" strike="noStrike">
                          <a:effectLst/>
                        </a:rPr>
                        <a:t>38684.7</a:t>
                      </a:r>
                      <a:endParaRPr lang="en-US" altLang="zh-CN" sz="1200" u="none" strike="noStrike">
                        <a:effectLst/>
                      </a:endParaRPr>
                    </a:p>
                  </a:txBody>
                  <a:tcPr marL="6350" marR="6350" marT="6350" marB="0" anchor="ctr"/>
                </a:tc>
                <a:tc>
                  <a:txBody>
                    <a:bodyPr/>
                    <a:p>
                      <a:pPr algn="ctr" fontAlgn="ctr"/>
                      <a:r>
                        <a:rPr lang="en-US" altLang="zh-CN" sz="1200" u="none" strike="noStrike">
                          <a:effectLst/>
                        </a:rPr>
                        <a:t>1054.5</a:t>
                      </a:r>
                      <a:endParaRPr lang="en-US" altLang="zh-CN" sz="1200" u="none" strike="noStrike">
                        <a:effectLst/>
                      </a:endParaRPr>
                    </a:p>
                  </a:txBody>
                  <a:tcPr marL="6350" marR="6350" marT="6350" marB="0" anchor="ctr"/>
                </a:tc>
              </a:tr>
              <a:tr h="256812">
                <a:tc>
                  <a:txBody>
                    <a:bodyPr/>
                    <a:p>
                      <a:pPr algn="ctr" fontAlgn="ctr"/>
                      <a:r>
                        <a:rPr lang="en-US" sz="1200" u="none" strike="noStrike">
                          <a:effectLst/>
                        </a:rPr>
                        <a:t>B</a:t>
                      </a:r>
                      <a:r>
                        <a:rPr lang="zh-CN" altLang="en-US" sz="1200" u="none" strike="noStrike">
                          <a:effectLst/>
                        </a:rPr>
                        <a:t>集团</a:t>
                      </a:r>
                      <a:endParaRPr lang="zh-CN" altLang="en-US" sz="1200" u="none" strike="noStrike">
                        <a:effectLst/>
                      </a:endParaRPr>
                    </a:p>
                  </a:txBody>
                  <a:tcPr marL="6350" marR="6350" marT="6350" marB="0" anchor="ctr"/>
                </a:tc>
                <a:tc>
                  <a:txBody>
                    <a:bodyPr/>
                    <a:p>
                      <a:pPr algn="ctr" fontAlgn="ctr">
                        <a:buNone/>
                      </a:pPr>
                      <a:r>
                        <a:rPr lang="en-US" altLang="zh-CN" sz="1200" u="none" strike="noStrike">
                          <a:effectLst/>
                        </a:rPr>
                        <a:t>0.003</a:t>
                      </a:r>
                      <a:endParaRPr lang="en-US" altLang="zh-CN" sz="1200" u="none" strike="noStrike">
                        <a:effectLst/>
                      </a:endParaRPr>
                    </a:p>
                  </a:txBody>
                  <a:tcPr marL="6350" marR="6350" marT="6350" marB="0" anchor="ctr"/>
                </a:tc>
                <a:tc>
                  <a:txBody>
                    <a:bodyPr/>
                    <a:p>
                      <a:pPr algn="ctr" fontAlgn="ctr">
                        <a:buNone/>
                      </a:pPr>
                      <a:r>
                        <a:rPr lang="en-US" altLang="zh-CN" sz="1200" u="none" strike="noStrike">
                          <a:effectLst/>
                        </a:rPr>
                        <a:t>0.033</a:t>
                      </a:r>
                      <a:endParaRPr lang="en-US" altLang="zh-CN" sz="1200" u="none" strike="noStrike">
                        <a:effectLst/>
                      </a:endParaRPr>
                    </a:p>
                  </a:txBody>
                  <a:tcPr marL="6350" marR="6350" marT="6350" marB="0" anchor="ctr"/>
                </a:tc>
                <a:tc>
                  <a:txBody>
                    <a:bodyPr/>
                    <a:p>
                      <a:pPr algn="ctr" fontAlgn="ctr"/>
                      <a:r>
                        <a:rPr lang="en-US" altLang="zh-CN" sz="1200" u="none" strike="noStrike">
                          <a:effectLst/>
                        </a:rPr>
                        <a:t>47251.36</a:t>
                      </a:r>
                      <a:endParaRPr lang="en-US" altLang="zh-CN" sz="1200" u="none" strike="noStrike">
                        <a:effectLst/>
                      </a:endParaRPr>
                    </a:p>
                  </a:txBody>
                  <a:tcPr marL="6350" marR="6350" marT="6350" marB="0" anchor="ctr"/>
                </a:tc>
                <a:tc>
                  <a:txBody>
                    <a:bodyPr/>
                    <a:p>
                      <a:pPr algn="ctr" fontAlgn="ctr"/>
                      <a:r>
                        <a:rPr lang="en-US" altLang="zh-CN" sz="1200" u="none" strike="noStrike">
                          <a:effectLst/>
                        </a:rPr>
                        <a:t>30276.07</a:t>
                      </a:r>
                      <a:endParaRPr lang="en-US" altLang="zh-CN" sz="1200" u="none" strike="noStrike">
                        <a:effectLst/>
                      </a:endParaRPr>
                    </a:p>
                  </a:txBody>
                  <a:tcPr marL="6350" marR="6350" marT="6350" marB="0" anchor="ctr"/>
                </a:tc>
                <a:tc>
                  <a:txBody>
                    <a:bodyPr/>
                    <a:p>
                      <a:pPr algn="ctr" fontAlgn="ctr"/>
                      <a:r>
                        <a:rPr lang="en-US" altLang="zh-CN" sz="1200" u="none" strike="noStrike">
                          <a:effectLst/>
                        </a:rPr>
                        <a:t>149</a:t>
                      </a:r>
                      <a:endParaRPr lang="en-US" altLang="zh-CN" sz="1200" u="none" strike="noStrike">
                        <a:effectLst/>
                      </a:endParaRPr>
                    </a:p>
                  </a:txBody>
                  <a:tcPr marL="6350" marR="6350" marT="6350" marB="0" anchor="ctr"/>
                </a:tc>
                <a:tc>
                  <a:txBody>
                    <a:bodyPr/>
                    <a:p>
                      <a:pPr algn="ctr" fontAlgn="ctr"/>
                      <a:r>
                        <a:rPr lang="en-US" altLang="zh-CN" sz="1200" u="none" strike="noStrike">
                          <a:effectLst/>
                        </a:rPr>
                        <a:t>34950.04</a:t>
                      </a:r>
                      <a:endParaRPr lang="en-US" altLang="zh-CN" sz="1200" u="none" strike="noStrike">
                        <a:effectLst/>
                      </a:endParaRPr>
                    </a:p>
                  </a:txBody>
                  <a:tcPr marL="6350" marR="6350" marT="6350" marB="0" anchor="ctr"/>
                </a:tc>
                <a:tc>
                  <a:txBody>
                    <a:bodyPr/>
                    <a:p>
                      <a:pPr algn="ctr" fontAlgn="ctr"/>
                      <a:r>
                        <a:rPr lang="en-US" altLang="zh-CN" sz="1200" u="none" strike="noStrike">
                          <a:effectLst/>
                        </a:rPr>
                        <a:t>1060.95</a:t>
                      </a:r>
                      <a:endParaRPr lang="en-US" altLang="zh-CN" sz="1200" u="none" strike="noStrike">
                        <a:effectLst/>
                      </a:endParaRPr>
                    </a:p>
                  </a:txBody>
                  <a:tcPr marL="6350" marR="6350" marT="6350" marB="0" anchor="ctr"/>
                </a:tc>
              </a:tr>
              <a:tr h="256812">
                <a:tc>
                  <a:txBody>
                    <a:bodyPr/>
                    <a:p>
                      <a:pPr algn="ctr" fontAlgn="ctr"/>
                      <a:r>
                        <a:rPr lang="en-US" altLang="zh-CN" sz="1200" u="none" strike="noStrike">
                          <a:effectLst/>
                        </a:rPr>
                        <a:t>C</a:t>
                      </a:r>
                      <a:r>
                        <a:rPr lang="zh-CN" altLang="en-US" sz="1200" u="none" strike="noStrike">
                          <a:effectLst/>
                        </a:rPr>
                        <a:t>集团</a:t>
                      </a:r>
                      <a:endParaRPr lang="zh-CN" altLang="en-US" sz="1200" u="none" strike="noStrike">
                        <a:effectLst/>
                      </a:endParaRPr>
                    </a:p>
                  </a:txBody>
                  <a:tcPr marL="6350" marR="6350" marT="6350" marB="0" anchor="ctr"/>
                </a:tc>
                <a:tc>
                  <a:txBody>
                    <a:bodyPr/>
                    <a:p>
                      <a:pPr algn="ctr" fontAlgn="ctr">
                        <a:buNone/>
                      </a:pPr>
                      <a:r>
                        <a:rPr lang="en-US" altLang="zh-CN" sz="1200" u="none" strike="noStrike">
                          <a:effectLst/>
                        </a:rPr>
                        <a:t>0.008</a:t>
                      </a:r>
                      <a:endParaRPr lang="en-US" altLang="zh-CN" sz="1200" u="none" strike="noStrike">
                        <a:effectLst/>
                      </a:endParaRPr>
                    </a:p>
                  </a:txBody>
                  <a:tcPr marL="6350" marR="6350" marT="6350" marB="0" anchor="ctr"/>
                </a:tc>
                <a:tc>
                  <a:txBody>
                    <a:bodyPr/>
                    <a:p>
                      <a:pPr algn="ctr" fontAlgn="ctr">
                        <a:buNone/>
                      </a:pPr>
                      <a:r>
                        <a:rPr lang="en-US" altLang="zh-CN" sz="1200" u="none" strike="noStrike">
                          <a:effectLst/>
                        </a:rPr>
                        <a:t>-0.043</a:t>
                      </a:r>
                      <a:endParaRPr lang="en-US" altLang="zh-CN" sz="1200" u="none" strike="noStrike">
                        <a:effectLst/>
                      </a:endParaRPr>
                    </a:p>
                  </a:txBody>
                  <a:tcPr marL="6350" marR="6350" marT="6350" marB="0" anchor="ctr"/>
                </a:tc>
                <a:tc>
                  <a:txBody>
                    <a:bodyPr/>
                    <a:p>
                      <a:pPr algn="ctr" fontAlgn="ctr"/>
                      <a:r>
                        <a:rPr lang="en-US" altLang="zh-CN" sz="1200" u="none" strike="noStrike">
                          <a:effectLst/>
                        </a:rPr>
                        <a:t>42886.49</a:t>
                      </a:r>
                      <a:endParaRPr lang="en-US" altLang="zh-CN" sz="1200" u="none" strike="noStrike">
                        <a:effectLst/>
                      </a:endParaRPr>
                    </a:p>
                  </a:txBody>
                  <a:tcPr marL="6350" marR="6350" marT="6350" marB="0" anchor="ctr"/>
                </a:tc>
                <a:tc>
                  <a:txBody>
                    <a:bodyPr/>
                    <a:p>
                      <a:pPr algn="ctr" fontAlgn="ctr"/>
                      <a:r>
                        <a:rPr lang="en-US" altLang="zh-CN" sz="1200" u="none" strike="noStrike">
                          <a:effectLst/>
                        </a:rPr>
                        <a:t>27323.32</a:t>
                      </a:r>
                      <a:endParaRPr lang="en-US" altLang="zh-CN" sz="1200" u="none" strike="noStrike">
                        <a:effectLst/>
                      </a:endParaRPr>
                    </a:p>
                  </a:txBody>
                  <a:tcPr marL="6350" marR="6350" marT="6350" marB="0" anchor="ctr"/>
                </a:tc>
                <a:tc>
                  <a:txBody>
                    <a:bodyPr/>
                    <a:p>
                      <a:pPr algn="ctr" fontAlgn="ctr"/>
                      <a:r>
                        <a:rPr lang="en-US" altLang="zh-CN" sz="1200" u="none" strike="noStrike">
                          <a:effectLst/>
                        </a:rPr>
                        <a:t>134</a:t>
                      </a:r>
                      <a:endParaRPr lang="en-US" altLang="zh-CN" sz="1200" u="none" strike="noStrike">
                        <a:effectLst/>
                      </a:endParaRPr>
                    </a:p>
                  </a:txBody>
                  <a:tcPr marL="6350" marR="6350" marT="6350" marB="0" anchor="ctr"/>
                </a:tc>
                <a:tc>
                  <a:txBody>
                    <a:bodyPr/>
                    <a:p>
                      <a:pPr algn="ctr" fontAlgn="ctr"/>
                      <a:r>
                        <a:rPr lang="en-US" altLang="zh-CN" sz="1200" u="none" strike="noStrike">
                          <a:effectLst/>
                        </a:rPr>
                        <a:t>33281.85</a:t>
                      </a:r>
                      <a:endParaRPr lang="en-US" altLang="zh-CN" sz="1200" u="none" strike="noStrike">
                        <a:effectLst/>
                      </a:endParaRPr>
                    </a:p>
                  </a:txBody>
                  <a:tcPr marL="6350" marR="6350" marT="6350" marB="0" anchor="ctr"/>
                </a:tc>
                <a:tc>
                  <a:txBody>
                    <a:bodyPr/>
                    <a:p>
                      <a:pPr algn="ctr" fontAlgn="ctr"/>
                      <a:r>
                        <a:rPr lang="en-US" altLang="zh-CN" sz="1200" u="none" strike="noStrike">
                          <a:effectLst/>
                        </a:rPr>
                        <a:t>1083.41</a:t>
                      </a:r>
                      <a:endParaRPr lang="en-US" altLang="zh-CN" sz="1200" u="none" strike="noStrike">
                        <a:effectLst/>
                      </a:endParaRPr>
                    </a:p>
                  </a:txBody>
                  <a:tcPr marL="6350" marR="6350" marT="6350" marB="0" anchor="ctr"/>
                </a:tc>
              </a:tr>
              <a:tr h="256812">
                <a:tc>
                  <a:txBody>
                    <a:bodyPr/>
                    <a:p>
                      <a:pPr algn="ctr" fontAlgn="ctr"/>
                      <a:r>
                        <a:rPr lang="en-US" altLang="zh-CN" sz="1200" u="none" strike="noStrike">
                          <a:effectLst/>
                        </a:rPr>
                        <a:t>D</a:t>
                      </a:r>
                      <a:r>
                        <a:rPr lang="zh-CN" altLang="en-US" sz="1200" u="none" strike="noStrike">
                          <a:effectLst/>
                        </a:rPr>
                        <a:t>集团</a:t>
                      </a:r>
                      <a:endParaRPr lang="zh-CN" altLang="en-US" sz="1200" u="none" strike="noStrike">
                        <a:effectLst/>
                      </a:endParaRPr>
                    </a:p>
                  </a:txBody>
                  <a:tcPr marL="6350" marR="6350" marT="6350" marB="0" anchor="ctr"/>
                </a:tc>
                <a:tc>
                  <a:txBody>
                    <a:bodyPr/>
                    <a:p>
                      <a:pPr algn="ctr" fontAlgn="ctr">
                        <a:buNone/>
                      </a:pPr>
                      <a:r>
                        <a:rPr lang="en-US" altLang="zh-CN" sz="1200" u="none" strike="noStrike">
                          <a:effectLst/>
                        </a:rPr>
                        <a:t>0</a:t>
                      </a:r>
                      <a:endParaRPr lang="en-US" altLang="zh-CN" sz="1200" u="none" strike="noStrike">
                        <a:effectLst/>
                      </a:endParaRPr>
                    </a:p>
                  </a:txBody>
                  <a:tcPr marL="6350" marR="6350" marT="6350" marB="0" anchor="ctr"/>
                </a:tc>
                <a:tc>
                  <a:txBody>
                    <a:bodyPr/>
                    <a:p>
                      <a:pPr algn="ctr" fontAlgn="ctr">
                        <a:buNone/>
                      </a:pPr>
                      <a:r>
                        <a:rPr lang="en-US" altLang="zh-CN" sz="1200" u="none" strike="noStrike">
                          <a:effectLst/>
                        </a:rPr>
                        <a:t>0.112</a:t>
                      </a:r>
                      <a:endParaRPr lang="en-US" altLang="zh-CN" sz="1200" u="none" strike="noStrike">
                        <a:effectLst/>
                      </a:endParaRPr>
                    </a:p>
                  </a:txBody>
                  <a:tcPr marL="6350" marR="6350" marT="6350" marB="0" anchor="ctr"/>
                </a:tc>
                <a:tc>
                  <a:txBody>
                    <a:bodyPr/>
                    <a:p>
                      <a:pPr algn="ctr" fontAlgn="ctr"/>
                      <a:r>
                        <a:rPr lang="en-US" altLang="zh-CN" sz="1200" u="none" strike="noStrike">
                          <a:effectLst/>
                        </a:rPr>
                        <a:t>40173.03</a:t>
                      </a:r>
                      <a:endParaRPr lang="en-US" altLang="zh-CN" sz="1200" u="none" strike="noStrike">
                        <a:effectLst/>
                      </a:endParaRPr>
                    </a:p>
                  </a:txBody>
                  <a:tcPr marL="6350" marR="6350" marT="6350" marB="0" anchor="ctr"/>
                </a:tc>
                <a:tc>
                  <a:txBody>
                    <a:bodyPr/>
                    <a:p>
                      <a:pPr algn="ctr" fontAlgn="ctr"/>
                      <a:r>
                        <a:rPr lang="en-US" altLang="zh-CN" sz="1200" u="none" strike="noStrike">
                          <a:effectLst/>
                        </a:rPr>
                        <a:t>24262.77</a:t>
                      </a:r>
                      <a:endParaRPr lang="en-US" altLang="zh-CN" sz="1200" u="none" strike="noStrike">
                        <a:effectLst/>
                      </a:endParaRPr>
                    </a:p>
                  </a:txBody>
                  <a:tcPr marL="6350" marR="6350" marT="6350" marB="0" anchor="ctr"/>
                </a:tc>
                <a:tc>
                  <a:txBody>
                    <a:bodyPr/>
                    <a:p>
                      <a:pPr algn="ctr" fontAlgn="ctr"/>
                      <a:r>
                        <a:rPr lang="en-US" altLang="zh-CN" sz="1200" u="none" strike="noStrike">
                          <a:effectLst/>
                        </a:rPr>
                        <a:t>123</a:t>
                      </a:r>
                      <a:endParaRPr lang="en-US" altLang="zh-CN" sz="1200" u="none" strike="noStrike">
                        <a:effectLst/>
                      </a:endParaRPr>
                    </a:p>
                  </a:txBody>
                  <a:tcPr marL="6350" marR="6350" marT="6350" marB="0" anchor="ctr"/>
                </a:tc>
                <a:tc>
                  <a:txBody>
                    <a:bodyPr/>
                    <a:p>
                      <a:pPr algn="ctr" fontAlgn="ctr"/>
                      <a:r>
                        <a:rPr lang="en-US" altLang="zh-CN" sz="1200" u="none" strike="noStrike">
                          <a:effectLst/>
                        </a:rPr>
                        <a:t>32628.07</a:t>
                      </a:r>
                      <a:endParaRPr lang="en-US" altLang="zh-CN" sz="1200" u="none" strike="noStrike">
                        <a:effectLst/>
                      </a:endParaRPr>
                    </a:p>
                  </a:txBody>
                  <a:tcPr marL="6350" marR="6350" marT="6350" marB="0" anchor="ctr"/>
                </a:tc>
                <a:tc>
                  <a:txBody>
                    <a:bodyPr/>
                    <a:p>
                      <a:pPr algn="ctr" fontAlgn="ctr"/>
                      <a:r>
                        <a:rPr lang="en-US" altLang="zh-CN" sz="1200" u="none" strike="noStrike">
                          <a:effectLst/>
                        </a:rPr>
                        <a:t>1102.68</a:t>
                      </a:r>
                      <a:endParaRPr lang="en-US" altLang="zh-CN" sz="1200" u="none" strike="noStrike">
                        <a:effectLst/>
                      </a:endParaRPr>
                    </a:p>
                  </a:txBody>
                  <a:tcPr marL="6350" marR="6350" marT="6350" marB="0" anchor="ctr"/>
                </a:tc>
              </a:tr>
              <a:tr h="256812">
                <a:tc>
                  <a:txBody>
                    <a:bodyPr/>
                    <a:p>
                      <a:pPr algn="ctr" fontAlgn="ctr"/>
                      <a:r>
                        <a:rPr lang="en-US" altLang="zh-CN" sz="1200" u="none" strike="noStrike">
                          <a:effectLst/>
                        </a:rPr>
                        <a:t>E</a:t>
                      </a:r>
                      <a:r>
                        <a:rPr lang="zh-CN" altLang="en-US" sz="1200" u="none" strike="noStrike">
                          <a:effectLst/>
                        </a:rPr>
                        <a:t>集团</a:t>
                      </a:r>
                      <a:endParaRPr lang="zh-CN" altLang="en-US" sz="1200" u="none" strike="noStrike">
                        <a:effectLst/>
                      </a:endParaRPr>
                    </a:p>
                  </a:txBody>
                  <a:tcPr marL="6350" marR="6350" marT="6350" marB="0" anchor="ctr"/>
                </a:tc>
                <a:tc>
                  <a:txBody>
                    <a:bodyPr/>
                    <a:p>
                      <a:pPr algn="ctr" fontAlgn="ctr">
                        <a:buNone/>
                      </a:pPr>
                      <a:r>
                        <a:rPr lang="en-US" altLang="zh-CN" sz="1200" u="none" strike="noStrike">
                          <a:effectLst/>
                        </a:rPr>
                        <a:t>0.025</a:t>
                      </a:r>
                      <a:endParaRPr lang="en-US" altLang="zh-CN" sz="1200" u="none" strike="noStrike">
                        <a:effectLst/>
                      </a:endParaRPr>
                    </a:p>
                  </a:txBody>
                  <a:tcPr marL="6350" marR="6350" marT="6350" marB="0" anchor="ctr"/>
                </a:tc>
                <a:tc>
                  <a:txBody>
                    <a:bodyPr/>
                    <a:p>
                      <a:pPr algn="ctr" fontAlgn="ctr">
                        <a:buNone/>
                      </a:pPr>
                      <a:r>
                        <a:rPr lang="en-US" altLang="zh-CN" sz="1200" u="none" strike="noStrike">
                          <a:effectLst/>
                        </a:rPr>
                        <a:t>0.228</a:t>
                      </a:r>
                      <a:endParaRPr lang="en-US" altLang="zh-CN" sz="1200" u="none" strike="noStrike">
                        <a:effectLst/>
                      </a:endParaRPr>
                    </a:p>
                  </a:txBody>
                  <a:tcPr marL="6350" marR="6350" marT="6350" marB="0" anchor="ctr"/>
                </a:tc>
                <a:tc>
                  <a:txBody>
                    <a:bodyPr/>
                    <a:p>
                      <a:pPr algn="ctr" fontAlgn="ctr"/>
                      <a:r>
                        <a:rPr lang="en-US" altLang="zh-CN" sz="1200" u="none" strike="noStrike">
                          <a:effectLst/>
                        </a:rPr>
                        <a:t>37756.59</a:t>
                      </a:r>
                      <a:endParaRPr lang="en-US" altLang="zh-CN" sz="1200" u="none" strike="noStrike">
                        <a:effectLst/>
                      </a:endParaRPr>
                    </a:p>
                  </a:txBody>
                  <a:tcPr marL="6350" marR="6350" marT="6350" marB="0" anchor="ctr"/>
                </a:tc>
                <a:tc>
                  <a:txBody>
                    <a:bodyPr/>
                    <a:p>
                      <a:pPr algn="ctr" fontAlgn="ctr"/>
                      <a:r>
                        <a:rPr lang="en-US" altLang="zh-CN" sz="1200" u="none" strike="noStrike">
                          <a:effectLst/>
                        </a:rPr>
                        <a:t>20782.11</a:t>
                      </a:r>
                      <a:endParaRPr lang="en-US" altLang="zh-CN" sz="1200" u="none" strike="noStrike">
                        <a:effectLst/>
                      </a:endParaRPr>
                    </a:p>
                  </a:txBody>
                  <a:tcPr marL="6350" marR="6350" marT="6350" marB="0" anchor="ctr"/>
                </a:tc>
                <a:tc>
                  <a:txBody>
                    <a:bodyPr/>
                    <a:p>
                      <a:pPr algn="ctr" fontAlgn="ctr"/>
                      <a:r>
                        <a:rPr lang="en-US" altLang="zh-CN" sz="1200" u="none" strike="noStrike">
                          <a:effectLst/>
                        </a:rPr>
                        <a:t>962</a:t>
                      </a:r>
                      <a:endParaRPr lang="en-US" altLang="zh-CN" sz="1200" u="none" strike="noStrike">
                        <a:effectLst/>
                      </a:endParaRPr>
                    </a:p>
                  </a:txBody>
                  <a:tcPr marL="6350" marR="6350" marT="6350" marB="0" anchor="ctr"/>
                </a:tc>
                <a:tc>
                  <a:txBody>
                    <a:bodyPr/>
                    <a:p>
                      <a:pPr algn="ctr" fontAlgn="ctr"/>
                      <a:r>
                        <a:rPr lang="en-US" altLang="zh-CN" sz="1200" u="none" strike="noStrike">
                          <a:effectLst/>
                        </a:rPr>
                        <a:t>27683.59</a:t>
                      </a:r>
                      <a:endParaRPr lang="en-US" altLang="zh-CN" sz="1200" u="none" strike="noStrike">
                        <a:effectLst/>
                      </a:endParaRPr>
                    </a:p>
                  </a:txBody>
                  <a:tcPr marL="6350" marR="6350" marT="6350" marB="0" anchor="ctr"/>
                </a:tc>
                <a:tc>
                  <a:txBody>
                    <a:bodyPr/>
                    <a:p>
                      <a:pPr algn="ctr" fontAlgn="ctr"/>
                      <a:r>
                        <a:rPr lang="en-US" altLang="zh-CN" sz="1200" u="none" strike="noStrike">
                          <a:effectLst/>
                        </a:rPr>
                        <a:t>1071.61</a:t>
                      </a:r>
                      <a:endParaRPr lang="en-US" altLang="zh-CN" sz="1200" u="none" strike="noStrike">
                        <a:effectLst/>
                      </a:endParaRPr>
                    </a:p>
                  </a:txBody>
                  <a:tcPr marL="6350" marR="6350" marT="6350" marB="0" anchor="ctr"/>
                </a:tc>
              </a:tr>
              <a:tr h="256812">
                <a:tc>
                  <a:txBody>
                    <a:bodyPr/>
                    <a:p>
                      <a:pPr algn="ctr" fontAlgn="ctr"/>
                      <a:r>
                        <a:rPr lang="en-US" altLang="zh-CN" sz="1200" u="none" strike="noStrike">
                          <a:effectLst/>
                        </a:rPr>
                        <a:t>F</a:t>
                      </a:r>
                      <a:r>
                        <a:rPr lang="zh-CN" altLang="en-US" sz="1200" u="none" strike="noStrike">
                          <a:effectLst/>
                        </a:rPr>
                        <a:t>集团</a:t>
                      </a:r>
                      <a:endParaRPr lang="zh-CN" altLang="en-US" sz="1200" u="none" strike="noStrike">
                        <a:effectLst/>
                      </a:endParaRPr>
                    </a:p>
                  </a:txBody>
                  <a:tcPr marL="6350" marR="6350" marT="6350" marB="0" anchor="ctr"/>
                </a:tc>
                <a:tc>
                  <a:txBody>
                    <a:bodyPr/>
                    <a:p>
                      <a:pPr algn="ctr" fontAlgn="ctr">
                        <a:buNone/>
                      </a:pPr>
                      <a:r>
                        <a:rPr lang="en-US" altLang="zh-CN" sz="1200" u="none" strike="noStrike">
                          <a:effectLst/>
                        </a:rPr>
                        <a:t>-0.025</a:t>
                      </a:r>
                      <a:endParaRPr lang="en-US" altLang="zh-CN" sz="1200" u="none" strike="noStrike">
                        <a:effectLst/>
                      </a:endParaRPr>
                    </a:p>
                  </a:txBody>
                  <a:tcPr marL="6350" marR="6350" marT="6350" marB="0" anchor="ctr"/>
                </a:tc>
                <a:tc>
                  <a:txBody>
                    <a:bodyPr/>
                    <a:p>
                      <a:pPr algn="ctr" fontAlgn="ctr">
                        <a:buNone/>
                      </a:pPr>
                      <a:r>
                        <a:rPr lang="en-US" altLang="zh-CN" sz="1200" u="none" strike="noStrike">
                          <a:effectLst/>
                        </a:rPr>
                        <a:t>0.331</a:t>
                      </a:r>
                      <a:endParaRPr lang="en-US" altLang="zh-CN" sz="1200" u="none" strike="noStrike">
                        <a:effectLst/>
                      </a:endParaRPr>
                    </a:p>
                  </a:txBody>
                  <a:tcPr marL="6350" marR="6350" marT="6350" marB="0" anchor="ctr"/>
                </a:tc>
                <a:tc>
                  <a:txBody>
                    <a:bodyPr/>
                    <a:p>
                      <a:pPr algn="ctr" fontAlgn="ctr"/>
                      <a:r>
                        <a:rPr lang="en-US" altLang="zh-CN" sz="1200" u="none" strike="noStrike">
                          <a:effectLst/>
                        </a:rPr>
                        <a:t>34665.33</a:t>
                      </a:r>
                      <a:endParaRPr lang="en-US" altLang="zh-CN" sz="1200" u="none" strike="noStrike">
                        <a:effectLst/>
                      </a:endParaRPr>
                    </a:p>
                  </a:txBody>
                  <a:tcPr marL="6350" marR="6350" marT="6350" marB="0" anchor="ctr"/>
                </a:tc>
                <a:tc>
                  <a:txBody>
                    <a:bodyPr/>
                    <a:p>
                      <a:pPr algn="ctr" fontAlgn="ctr"/>
                      <a:r>
                        <a:rPr lang="en-US" altLang="zh-CN" sz="1200" u="none" strike="noStrike">
                          <a:effectLst/>
                        </a:rPr>
                        <a:t>17649.4</a:t>
                      </a:r>
                      <a:endParaRPr lang="en-US" altLang="zh-CN" sz="1200" u="none" strike="noStrike">
                        <a:effectLst/>
                      </a:endParaRPr>
                    </a:p>
                  </a:txBody>
                  <a:tcPr marL="6350" marR="6350" marT="6350" marB="0" anchor="ctr"/>
                </a:tc>
                <a:tc>
                  <a:txBody>
                    <a:bodyPr/>
                    <a:p>
                      <a:pPr algn="ctr" fontAlgn="ctr"/>
                      <a:r>
                        <a:rPr lang="en-US" altLang="zh-CN" sz="1200" u="none" strike="noStrike">
                          <a:effectLst/>
                        </a:rPr>
                        <a:t>865</a:t>
                      </a:r>
                      <a:endParaRPr lang="en-US" altLang="zh-CN" sz="1200" u="none" strike="noStrike">
                        <a:effectLst/>
                      </a:endParaRPr>
                    </a:p>
                  </a:txBody>
                  <a:tcPr marL="6350" marR="6350" marT="6350" marB="0" anchor="ctr"/>
                </a:tc>
                <a:tc>
                  <a:txBody>
                    <a:bodyPr/>
                    <a:p>
                      <a:pPr algn="ctr" fontAlgn="ctr"/>
                      <a:r>
                        <a:rPr lang="en-US" altLang="zh-CN" sz="1200" u="none" strike="noStrike">
                          <a:effectLst/>
                        </a:rPr>
                        <a:t>23184.89</a:t>
                      </a:r>
                      <a:endParaRPr lang="en-US" altLang="zh-CN" sz="1200" u="none" strike="noStrike">
                        <a:effectLst/>
                      </a:endParaRPr>
                    </a:p>
                  </a:txBody>
                  <a:tcPr marL="6350" marR="6350" marT="6350" marB="0" anchor="ctr"/>
                </a:tc>
                <a:tc>
                  <a:txBody>
                    <a:bodyPr/>
                    <a:p>
                      <a:pPr algn="ctr" fontAlgn="ctr"/>
                      <a:r>
                        <a:rPr lang="en-US" altLang="zh-CN" sz="1200" u="none" strike="noStrike">
                          <a:effectLst/>
                        </a:rPr>
                        <a:t>1070.12</a:t>
                      </a:r>
                      <a:endParaRPr lang="en-US" altLang="zh-CN" sz="1200" u="none" strike="noStrike">
                        <a:effectLst/>
                      </a:endParaRPr>
                    </a:p>
                  </a:txBody>
                  <a:tcPr marL="6350" marR="6350" marT="6350" marB="0" anchor="ctr"/>
                </a:tc>
              </a:tr>
              <a:tr h="256812">
                <a:tc>
                  <a:txBody>
                    <a:bodyPr/>
                    <a:p>
                      <a:pPr algn="ctr" fontAlgn="ctr"/>
                      <a:r>
                        <a:rPr lang="en-US" altLang="zh-CN" sz="1200" u="none" strike="noStrike">
                          <a:effectLst/>
                        </a:rPr>
                        <a:t>G</a:t>
                      </a:r>
                      <a:r>
                        <a:rPr lang="zh-CN" altLang="en-US" sz="1200" u="none" strike="noStrike">
                          <a:effectLst/>
                        </a:rPr>
                        <a:t>集团</a:t>
                      </a:r>
                      <a:endParaRPr lang="zh-CN" altLang="en-US" sz="1200" u="none" strike="noStrike">
                        <a:effectLst/>
                      </a:endParaRPr>
                    </a:p>
                  </a:txBody>
                  <a:tcPr marL="6350" marR="6350" marT="6350" marB="0" anchor="ctr"/>
                </a:tc>
                <a:tc>
                  <a:txBody>
                    <a:bodyPr/>
                    <a:p>
                      <a:pPr algn="ctr" fontAlgn="ctr">
                        <a:buNone/>
                      </a:pPr>
                      <a:r>
                        <a:rPr lang="en-US" altLang="zh-CN" sz="1200" u="none" strike="noStrike">
                          <a:effectLst/>
                        </a:rPr>
                        <a:t>-0.006</a:t>
                      </a:r>
                      <a:endParaRPr lang="zh-CN" altLang="en-US" sz="1200" u="none" strike="noStrike">
                        <a:effectLst/>
                      </a:endParaRPr>
                    </a:p>
                  </a:txBody>
                  <a:tcPr marL="6350" marR="6350" marT="6350" marB="0" anchor="ctr"/>
                </a:tc>
                <a:tc>
                  <a:txBody>
                    <a:bodyPr/>
                    <a:p>
                      <a:pPr algn="ctr" fontAlgn="ctr">
                        <a:buNone/>
                      </a:pPr>
                      <a:r>
                        <a:rPr lang="en-US" altLang="zh-CN" sz="1200" u="none" strike="noStrike">
                          <a:effectLst/>
                        </a:rPr>
                        <a:t>0.345</a:t>
                      </a:r>
                      <a:endParaRPr lang="en-US" altLang="zh-CN" sz="1200" u="none" strike="noStrike">
                        <a:effectLst/>
                      </a:endParaRPr>
                    </a:p>
                  </a:txBody>
                  <a:tcPr marL="6350" marR="6350" marT="6350" marB="0" anchor="ctr"/>
                </a:tc>
                <a:tc>
                  <a:txBody>
                    <a:bodyPr/>
                    <a:p>
                      <a:pPr algn="ctr" fontAlgn="ctr"/>
                      <a:r>
                        <a:rPr lang="en-US" altLang="zh-CN" sz="1200" u="none" strike="noStrike">
                          <a:effectLst/>
                        </a:rPr>
                        <a:t>32318.85</a:t>
                      </a:r>
                      <a:endParaRPr lang="en-US" altLang="zh-CN" sz="1200" u="none" strike="noStrike">
                        <a:effectLst/>
                      </a:endParaRPr>
                    </a:p>
                  </a:txBody>
                  <a:tcPr marL="6350" marR="6350" marT="6350" marB="0" anchor="ctr"/>
                </a:tc>
                <a:tc>
                  <a:txBody>
                    <a:bodyPr/>
                    <a:p>
                      <a:pPr algn="ctr" fontAlgn="ctr"/>
                      <a:r>
                        <a:rPr lang="en-US" altLang="zh-CN" sz="1200" u="none" strike="noStrike">
                          <a:effectLst/>
                        </a:rPr>
                        <a:t>14185.28</a:t>
                      </a:r>
                      <a:endParaRPr lang="en-US" altLang="zh-CN" sz="1200" u="none" strike="noStrike">
                        <a:effectLst/>
                      </a:endParaRPr>
                    </a:p>
                  </a:txBody>
                  <a:tcPr marL="6350" marR="6350" marT="6350" marB="0" anchor="ctr"/>
                </a:tc>
                <a:tc>
                  <a:txBody>
                    <a:bodyPr/>
                    <a:p>
                      <a:pPr algn="ctr" fontAlgn="ctr"/>
                      <a:r>
                        <a:rPr lang="en-US" altLang="zh-CN" sz="1200" u="none" strike="noStrike">
                          <a:effectLst/>
                        </a:rPr>
                        <a:t>778</a:t>
                      </a:r>
                      <a:endParaRPr lang="en-US" altLang="zh-CN" sz="1200" u="none" strike="noStrike">
                        <a:effectLst/>
                      </a:endParaRPr>
                    </a:p>
                  </a:txBody>
                  <a:tcPr marL="6350" marR="6350" marT="6350" marB="0" anchor="ctr"/>
                </a:tc>
                <a:tc>
                  <a:txBody>
                    <a:bodyPr/>
                    <a:p>
                      <a:pPr algn="ctr" fontAlgn="ctr"/>
                      <a:r>
                        <a:rPr lang="en-US" altLang="zh-CN" sz="1200" u="none" strike="noStrike">
                          <a:effectLst/>
                        </a:rPr>
                        <a:t>19049.02</a:t>
                      </a:r>
                      <a:endParaRPr lang="en-US" altLang="zh-CN" sz="1200" u="none" strike="noStrike">
                        <a:effectLst/>
                      </a:endParaRPr>
                    </a:p>
                  </a:txBody>
                  <a:tcPr marL="6350" marR="6350" marT="6350" marB="0" anchor="ctr"/>
                </a:tc>
                <a:tc>
                  <a:txBody>
                    <a:bodyPr/>
                    <a:p>
                      <a:pPr algn="ctr" fontAlgn="ctr"/>
                      <a:r>
                        <a:rPr lang="en-US" altLang="zh-CN" sz="1200" u="none" strike="noStrike">
                          <a:effectLst/>
                        </a:rPr>
                        <a:t>995.67</a:t>
                      </a:r>
                      <a:endParaRPr lang="en-US" altLang="zh-CN" sz="1200" u="none" strike="noStrike">
                        <a:effectLst/>
                      </a:endParaRPr>
                    </a:p>
                  </a:txBody>
                  <a:tcPr marL="6350" marR="6350" marT="6350" marB="0" anchor="ctr"/>
                </a:tc>
              </a:tr>
            </a:tbl>
          </a:graphicData>
        </a:graphic>
      </p:graphicFrame>
      <p:sp>
        <p:nvSpPr>
          <p:cNvPr id="7" name="文本框 6"/>
          <p:cNvSpPr txBox="1"/>
          <p:nvPr/>
        </p:nvSpPr>
        <p:spPr>
          <a:xfrm>
            <a:off x="990706" y="1600302"/>
            <a:ext cx="7179310" cy="368300"/>
          </a:xfrm>
          <a:prstGeom prst="rect">
            <a:avLst/>
          </a:prstGeom>
          <a:noFill/>
        </p:spPr>
        <p:txBody>
          <a:bodyPr wrap="none" rtlCol="0">
            <a:spAutoFit/>
          </a:bodyPr>
          <a:p>
            <a:pPr algn="l"/>
            <a:r>
              <a:rPr lang="zh-CN" altLang="en-US" dirty="0"/>
              <a:t>利用主成分分析法或因子</a:t>
            </a:r>
            <a:r>
              <a:rPr lang="zh-CN" altLang="en-US" dirty="0"/>
              <a:t>分析法，评价</a:t>
            </a:r>
            <a:r>
              <a:rPr lang="en-US" altLang="zh-CN" dirty="0"/>
              <a:t>A-G</a:t>
            </a:r>
            <a:r>
              <a:rPr lang="zh-CN" altLang="en-US" dirty="0"/>
              <a:t>集团经济发展状况</a:t>
            </a:r>
            <a:r>
              <a:rPr lang="zh-CN" altLang="en-US" dirty="0">
                <a:sym typeface="+mn-ea"/>
              </a:rPr>
              <a:t>的</a:t>
            </a:r>
            <a:r>
              <a:rPr lang="zh-CN" altLang="en-US" dirty="0"/>
              <a:t>好坏。</a:t>
            </a:r>
            <a:endParaRPr lang="zh-CN" altLang="en-US" dirty="0"/>
          </a:p>
        </p:txBody>
      </p:sp>
    </p:spTree>
    <p:custDataLst>
      <p:tags r:id="rId3"/>
    </p:custData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1143000" y="533400"/>
            <a:ext cx="5406390"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1. </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练习</a:t>
            </a:r>
            <a:endPar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pic>
        <p:nvPicPr>
          <p:cNvPr id="2" name="图片 1"/>
          <p:cNvPicPr>
            <a:picLocks noChangeAspect="1"/>
          </p:cNvPicPr>
          <p:nvPr/>
        </p:nvPicPr>
        <p:blipFill>
          <a:blip r:embed="rId2"/>
          <a:stretch>
            <a:fillRect/>
          </a:stretch>
        </p:blipFill>
        <p:spPr>
          <a:xfrm>
            <a:off x="1066800" y="1600200"/>
            <a:ext cx="6451600" cy="3130550"/>
          </a:xfrm>
          <a:prstGeom prst="rect">
            <a:avLst/>
          </a:prstGeom>
        </p:spPr>
      </p:pic>
      <p:pic>
        <p:nvPicPr>
          <p:cNvPr id="3" name="图片 2"/>
          <p:cNvPicPr>
            <a:picLocks noChangeAspect="1"/>
          </p:cNvPicPr>
          <p:nvPr/>
        </p:nvPicPr>
        <p:blipFill>
          <a:blip r:embed="rId3"/>
          <a:stretch>
            <a:fillRect/>
          </a:stretch>
        </p:blipFill>
        <p:spPr>
          <a:xfrm>
            <a:off x="914400" y="4876800"/>
            <a:ext cx="3543300" cy="1657350"/>
          </a:xfrm>
          <a:prstGeom prst="rect">
            <a:avLst/>
          </a:prstGeom>
        </p:spPr>
      </p:pic>
    </p:spTree>
    <p:custDataLst>
      <p:tags r:id="rId4"/>
    </p:custDataLst>
  </p:cSld>
  <p:clrMapOvr>
    <a:masterClrMapping/>
  </p:clrMapOvr>
  <p:transition>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1143000" y="533400"/>
            <a:ext cx="5406390"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1. </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练习</a:t>
            </a:r>
            <a:endPar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pic>
        <p:nvPicPr>
          <p:cNvPr id="3" name="图片 2"/>
          <p:cNvPicPr>
            <a:picLocks noChangeAspect="1"/>
          </p:cNvPicPr>
          <p:nvPr/>
        </p:nvPicPr>
        <p:blipFill>
          <a:blip r:embed="rId2"/>
          <a:stretch>
            <a:fillRect/>
          </a:stretch>
        </p:blipFill>
        <p:spPr>
          <a:xfrm>
            <a:off x="990600" y="1371600"/>
            <a:ext cx="6311900" cy="3841750"/>
          </a:xfrm>
          <a:prstGeom prst="rect">
            <a:avLst/>
          </a:prstGeom>
        </p:spPr>
      </p:pic>
      <p:pic>
        <p:nvPicPr>
          <p:cNvPr id="7" name="图片 6"/>
          <p:cNvPicPr>
            <a:picLocks noChangeAspect="1"/>
          </p:cNvPicPr>
          <p:nvPr/>
        </p:nvPicPr>
        <p:blipFill>
          <a:blip r:embed="rId3"/>
          <a:stretch>
            <a:fillRect/>
          </a:stretch>
        </p:blipFill>
        <p:spPr>
          <a:xfrm>
            <a:off x="990600" y="5257800"/>
            <a:ext cx="6426200" cy="1181100"/>
          </a:xfrm>
          <a:prstGeom prst="rect">
            <a:avLst/>
          </a:prstGeom>
        </p:spPr>
      </p:pic>
      <p:pic>
        <p:nvPicPr>
          <p:cNvPr id="10" name="图片 9"/>
          <p:cNvPicPr>
            <a:picLocks noChangeAspect="1"/>
          </p:cNvPicPr>
          <p:nvPr/>
        </p:nvPicPr>
        <p:blipFill>
          <a:blip r:embed="rId4"/>
          <a:stretch>
            <a:fillRect/>
          </a:stretch>
        </p:blipFill>
        <p:spPr>
          <a:xfrm>
            <a:off x="4953000" y="4114800"/>
            <a:ext cx="3714750" cy="1682750"/>
          </a:xfrm>
          <a:prstGeom prst="rect">
            <a:avLst/>
          </a:prstGeom>
        </p:spPr>
      </p:pic>
    </p:spTree>
    <p:custDataLst>
      <p:tags r:id="rId5"/>
    </p:custDataLst>
  </p:cSld>
  <p:clrMapOvr>
    <a:masterClrMapping/>
  </p:clrMapOvr>
  <p:transition>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1143000" y="304800"/>
            <a:ext cx="7252335"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2. </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主成分</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分析法小结</a:t>
            </a:r>
            <a:endPar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sp>
        <p:nvSpPr>
          <p:cNvPr id="2" name="文本框 1"/>
          <p:cNvSpPr txBox="1"/>
          <p:nvPr/>
        </p:nvSpPr>
        <p:spPr>
          <a:xfrm>
            <a:off x="685800" y="1066800"/>
            <a:ext cx="7908925" cy="5492750"/>
          </a:xfrm>
          <a:prstGeom prst="rect">
            <a:avLst/>
          </a:prstGeom>
          <a:noFill/>
        </p:spPr>
        <p:txBody>
          <a:bodyPr wrap="square" rtlCol="0">
            <a:spAutoFit/>
          </a:bodyPr>
          <a:p>
            <a:pPr>
              <a:lnSpc>
                <a:spcPct val="150000"/>
              </a:lnSpc>
            </a:pPr>
            <a:r>
              <a:rPr lang="zh-CN" altLang="en-US" sz="1800" b="1" dirty="0">
                <a:sym typeface="+mn-ea"/>
              </a:rPr>
              <a:t>优点：</a:t>
            </a:r>
            <a:endParaRPr lang="zh-CN" altLang="en-US" sz="1800" b="1" dirty="0">
              <a:sym typeface="+mn-ea"/>
            </a:endParaRPr>
          </a:p>
          <a:p>
            <a:pPr indent="457200">
              <a:lnSpc>
                <a:spcPct val="150000"/>
              </a:lnSpc>
            </a:pPr>
            <a:r>
              <a:rPr lang="zh-CN" altLang="en-US" sz="1800" dirty="0">
                <a:sym typeface="+mn-ea"/>
              </a:rPr>
              <a:t>不要求数据呈正态分布，主成分就是按数据离散程度最大的方向对基组进行旋转，这特性扩展了其应用范围；</a:t>
            </a:r>
            <a:endParaRPr lang="zh-CN" altLang="en-US" sz="1800" dirty="0">
              <a:sym typeface="+mn-ea"/>
            </a:endParaRPr>
          </a:p>
          <a:p>
            <a:pPr indent="457200">
              <a:lnSpc>
                <a:spcPct val="150000"/>
              </a:lnSpc>
            </a:pPr>
            <a:r>
              <a:rPr lang="zh-CN" altLang="en-US" sz="1800" dirty="0">
                <a:sym typeface="+mn-ea"/>
              </a:rPr>
              <a:t>通过对原始变量进行综合与简化，可以客观地确定各个指标的权重，避免主观判断的随意性。</a:t>
            </a:r>
            <a:endParaRPr lang="zh-CN" altLang="en-US" sz="1800" dirty="0">
              <a:sym typeface="+mn-ea"/>
            </a:endParaRPr>
          </a:p>
          <a:p>
            <a:pPr>
              <a:lnSpc>
                <a:spcPct val="150000"/>
              </a:lnSpc>
            </a:pPr>
            <a:r>
              <a:rPr lang="zh-CN" altLang="en-US" sz="1800" b="1" dirty="0">
                <a:sym typeface="+mn-ea"/>
              </a:rPr>
              <a:t>缺点：</a:t>
            </a:r>
            <a:endParaRPr lang="zh-CN" altLang="en-US" sz="1800" b="1" dirty="0">
              <a:sym typeface="+mn-ea"/>
            </a:endParaRPr>
          </a:p>
          <a:p>
            <a:pPr indent="457200">
              <a:lnSpc>
                <a:spcPct val="150000"/>
              </a:lnSpc>
            </a:pPr>
            <a:r>
              <a:rPr lang="zh-CN" altLang="en-US" sz="1800" dirty="0">
                <a:sym typeface="+mn-ea"/>
              </a:rPr>
              <a:t>主成分分析适用于变量间有较强相关性的数据，若原始数据相关性弱，则起不到很好的降维作用；</a:t>
            </a:r>
            <a:endParaRPr lang="zh-CN" altLang="en-US" sz="1800" dirty="0">
              <a:sym typeface="+mn-ea"/>
            </a:endParaRPr>
          </a:p>
          <a:p>
            <a:pPr indent="457200">
              <a:lnSpc>
                <a:spcPct val="150000"/>
              </a:lnSpc>
            </a:pPr>
            <a:r>
              <a:rPr lang="zh-CN" altLang="en-US" sz="1800" dirty="0">
                <a:sym typeface="+mn-ea"/>
              </a:rPr>
              <a:t>降维后，存在少量信息丢失，不可能包含100%原始数据。</a:t>
            </a:r>
            <a:endParaRPr lang="zh-CN" altLang="en-US" sz="1800" dirty="0">
              <a:sym typeface="+mn-ea"/>
            </a:endParaRPr>
          </a:p>
          <a:p>
            <a:pPr indent="457200">
              <a:lnSpc>
                <a:spcPct val="150000"/>
              </a:lnSpc>
            </a:pPr>
            <a:r>
              <a:rPr lang="zh-CN" altLang="en-US" sz="1800" dirty="0">
                <a:sym typeface="+mn-ea"/>
              </a:rPr>
              <a:t>原始数据经过标准化处理之后，含义会发生变化，且主成分的解释含义较原始数据比较模糊。</a:t>
            </a:r>
            <a:endParaRPr lang="zh-CN" altLang="en-US" sz="1800" dirty="0">
              <a:sym typeface="+mn-ea"/>
            </a:endParaRPr>
          </a:p>
          <a:p>
            <a:pPr indent="457200">
              <a:lnSpc>
                <a:spcPct val="150000"/>
              </a:lnSpc>
            </a:pPr>
            <a:r>
              <a:rPr lang="zh-CN" altLang="en-US" sz="1800" dirty="0">
                <a:sym typeface="+mn-ea"/>
              </a:rPr>
              <a:t>假设标准化后的原始变量间存在多重共线性，即原始变量之间存在不可忽视的信息重叠，主成分分析不能有效剔除信息重叠</a:t>
            </a:r>
            <a:endParaRPr lang="zh-CN" altLang="en-US" sz="1800" dirty="0">
              <a:sym typeface="+mn-ea"/>
            </a:endParaRPr>
          </a:p>
        </p:txBody>
      </p:sp>
    </p:spTree>
    <p:custDataLst>
      <p:tags r:id="rId2"/>
    </p:custDataLst>
  </p:cSld>
  <p:clrMapOvr>
    <a:masterClrMapping/>
  </p:clrMapOvr>
  <p:transition>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1143000" y="533400"/>
            <a:ext cx="7252335"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3. </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因子分析法小结</a:t>
            </a:r>
            <a:endPar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sp>
        <p:nvSpPr>
          <p:cNvPr id="2" name="文本框 1"/>
          <p:cNvSpPr txBox="1"/>
          <p:nvPr/>
        </p:nvSpPr>
        <p:spPr>
          <a:xfrm>
            <a:off x="762000" y="1521460"/>
            <a:ext cx="7908925" cy="4523105"/>
          </a:xfrm>
          <a:prstGeom prst="rect">
            <a:avLst/>
          </a:prstGeom>
          <a:noFill/>
        </p:spPr>
        <p:txBody>
          <a:bodyPr wrap="square" rtlCol="0">
            <a:spAutoFit/>
          </a:bodyPr>
          <a:p>
            <a:pPr>
              <a:lnSpc>
                <a:spcPct val="150000"/>
              </a:lnSpc>
            </a:pPr>
            <a:r>
              <a:rPr lang="zh-CN" altLang="en-US" sz="2400" b="1" dirty="0">
                <a:sym typeface="+mn-ea"/>
              </a:rPr>
              <a:t>优点：</a:t>
            </a:r>
            <a:endParaRPr lang="zh-CN" altLang="en-US" sz="2400" b="1" dirty="0">
              <a:sym typeface="+mn-ea"/>
            </a:endParaRPr>
          </a:p>
          <a:p>
            <a:pPr indent="457200">
              <a:lnSpc>
                <a:spcPct val="150000"/>
              </a:lnSpc>
            </a:pPr>
            <a:r>
              <a:rPr lang="zh-CN" altLang="en-US" sz="2400" dirty="0">
                <a:sym typeface="+mn-ea"/>
              </a:rPr>
              <a:t>它不是对原有变量的取舍，而是根据原始变量的信息进行重新组合，找出影响变量的共同因子，化简数据；</a:t>
            </a:r>
            <a:endParaRPr lang="zh-CN" altLang="en-US" sz="2400" dirty="0">
              <a:sym typeface="+mn-ea"/>
            </a:endParaRPr>
          </a:p>
          <a:p>
            <a:pPr indent="457200">
              <a:lnSpc>
                <a:spcPct val="150000"/>
              </a:lnSpc>
            </a:pPr>
            <a:r>
              <a:rPr lang="zh-CN" altLang="en-US" sz="2400" dirty="0">
                <a:sym typeface="+mn-ea"/>
              </a:rPr>
              <a:t>它通过旋转使得因子变量更具有可解释性，命名清晰性高。</a:t>
            </a:r>
            <a:endParaRPr lang="zh-CN" altLang="en-US" sz="2400" dirty="0">
              <a:sym typeface="+mn-ea"/>
            </a:endParaRPr>
          </a:p>
          <a:p>
            <a:pPr>
              <a:lnSpc>
                <a:spcPct val="150000"/>
              </a:lnSpc>
            </a:pPr>
            <a:r>
              <a:rPr lang="zh-CN" altLang="en-US" sz="2400" b="1" dirty="0">
                <a:sym typeface="+mn-ea"/>
              </a:rPr>
              <a:t>缺点：</a:t>
            </a:r>
            <a:endParaRPr lang="zh-CN" altLang="en-US" sz="2400" b="1" dirty="0">
              <a:sym typeface="+mn-ea"/>
            </a:endParaRPr>
          </a:p>
          <a:p>
            <a:pPr indent="457200">
              <a:lnSpc>
                <a:spcPct val="150000"/>
              </a:lnSpc>
            </a:pPr>
            <a:r>
              <a:rPr lang="zh-CN" altLang="en-US" sz="2400" dirty="0">
                <a:sym typeface="+mn-ea"/>
              </a:rPr>
              <a:t>在计算因子得分时，采用的是最小二乘法，此法有时可能会失效。</a:t>
            </a:r>
            <a:endParaRPr lang="zh-CN" altLang="en-US" sz="2400" dirty="0">
              <a:sym typeface="+mn-ea"/>
            </a:endParaRPr>
          </a:p>
        </p:txBody>
      </p:sp>
    </p:spTree>
    <p:custDataLst>
      <p:tags r:id="rId2"/>
    </p:custDataLst>
  </p:cSld>
  <p:clrMapOvr>
    <a:masterClrMapping/>
  </p:clrMapOvr>
  <p:transition>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228600" y="533400"/>
            <a:ext cx="5406390"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sz="2800" i="0" u="none" strike="noStrike" cap="none" normalizeH="0" baseline="0" noProof="1">
                <a:solidFill>
                  <a:srgbClr val="000066"/>
                </a:solidFill>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练习</a:t>
            </a:r>
            <a:endParaRPr kumimoji="0" sz="2800" i="0" u="none" strike="noStrike" cap="none" normalizeH="0" baseline="0" noProof="1">
              <a:solidFill>
                <a:srgbClr val="000066"/>
              </a:solidFill>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sp>
        <p:nvSpPr>
          <p:cNvPr id="2" name="文本框 1"/>
          <p:cNvSpPr txBox="1"/>
          <p:nvPr/>
        </p:nvSpPr>
        <p:spPr>
          <a:xfrm>
            <a:off x="685800" y="1295400"/>
            <a:ext cx="7908925" cy="1014730"/>
          </a:xfrm>
          <a:prstGeom prst="rect">
            <a:avLst/>
          </a:prstGeom>
          <a:noFill/>
        </p:spPr>
        <p:txBody>
          <a:bodyPr wrap="square" rtlCol="0">
            <a:spAutoFit/>
          </a:bodyPr>
          <a:p>
            <a:pPr>
              <a:lnSpc>
                <a:spcPct val="150000"/>
              </a:lnSpc>
            </a:pPr>
            <a:r>
              <a:rPr lang="zh-CN" altLang="en-US" sz="2000" dirty="0">
                <a:sym typeface="+mn-ea"/>
              </a:rPr>
              <a:t>根据</a:t>
            </a:r>
            <a:r>
              <a:rPr lang="en-US" altLang="zh-CN" sz="2000" dirty="0">
                <a:sym typeface="+mn-ea"/>
              </a:rPr>
              <a:t>2008</a:t>
            </a:r>
            <a:r>
              <a:rPr lang="zh-CN" altLang="en-US" sz="2000" dirty="0">
                <a:sym typeface="+mn-ea"/>
              </a:rPr>
              <a:t>年一季度沪深两市农业板上市公司的</a:t>
            </a:r>
            <a:r>
              <a:rPr lang="en-US" altLang="zh-CN" sz="2000" dirty="0">
                <a:sym typeface="+mn-ea"/>
              </a:rPr>
              <a:t>9</a:t>
            </a:r>
            <a:r>
              <a:rPr lang="zh-CN" altLang="en-US" sz="2000" dirty="0">
                <a:sym typeface="+mn-ea"/>
              </a:rPr>
              <a:t>项主要指标数据进行主成分分析，找出主成分并进行适当</a:t>
            </a:r>
            <a:r>
              <a:rPr lang="zh-CN" altLang="en-US" sz="2000" dirty="0">
                <a:sym typeface="+mn-ea"/>
              </a:rPr>
              <a:t>解释</a:t>
            </a:r>
            <a:endParaRPr lang="zh-CN" altLang="en-US" sz="2000" dirty="0">
              <a:sym typeface="+mn-ea"/>
            </a:endParaRPr>
          </a:p>
        </p:txBody>
      </p:sp>
      <p:graphicFrame>
        <p:nvGraphicFramePr>
          <p:cNvPr id="30" name="表格 11"/>
          <p:cNvGraphicFramePr>
            <a:graphicFrameLocks noGrp="1"/>
          </p:cNvGraphicFramePr>
          <p:nvPr>
            <p:custDataLst>
              <p:tags r:id="rId2"/>
            </p:custDataLst>
          </p:nvPr>
        </p:nvGraphicFramePr>
        <p:xfrm>
          <a:off x="533400" y="2310130"/>
          <a:ext cx="8393079" cy="4144645"/>
        </p:xfrm>
        <a:graphic>
          <a:graphicData uri="http://schemas.openxmlformats.org/drawingml/2006/table">
            <a:tbl>
              <a:tblPr firstRow="1" bandRow="1">
                <a:tableStyleId>{7DF18680-E054-41AD-8BC1-D1AEF772440D}</a:tableStyleId>
              </a:tblPr>
              <a:tblGrid>
                <a:gridCol w="1087755"/>
                <a:gridCol w="611505"/>
                <a:gridCol w="1014095"/>
                <a:gridCol w="861695"/>
                <a:gridCol w="934085"/>
                <a:gridCol w="618490"/>
                <a:gridCol w="650875"/>
                <a:gridCol w="698784"/>
                <a:gridCol w="829945"/>
                <a:gridCol w="1085850"/>
              </a:tblGrid>
              <a:tr h="317500">
                <a:tc>
                  <a:txBody>
                    <a:bodyPr/>
                    <a:p>
                      <a:pPr algn="ctr"/>
                      <a:r>
                        <a:rPr lang="zh-CN" altLang="en-US" dirty="0"/>
                        <a:t>基本</a:t>
                      </a:r>
                      <a:r>
                        <a:rPr lang="zh-CN" altLang="en-US" dirty="0"/>
                        <a:t>情况</a:t>
                      </a:r>
                      <a:endParaRPr lang="zh-CN" altLang="en-US" dirty="0"/>
                    </a:p>
                  </a:txBody>
                  <a:tcPr/>
                </a:tc>
                <a:tc gridSpan="3">
                  <a:txBody>
                    <a:bodyPr/>
                    <a:p>
                      <a:pPr algn="ctr"/>
                      <a:r>
                        <a:rPr lang="zh-CN" altLang="en-US" dirty="0"/>
                        <a:t>公司成长性</a:t>
                      </a:r>
                      <a:r>
                        <a:rPr lang="zh-CN" altLang="en-US" dirty="0"/>
                        <a:t>指标</a:t>
                      </a:r>
                      <a:endParaRPr lang="zh-CN" altLang="en-US" dirty="0"/>
                    </a:p>
                  </a:txBody>
                  <a:tcPr anchor="ctr"/>
                </a:tc>
                <a:tc hMerge="1">
                  <a:tcPr anchor="ctr"/>
                </a:tc>
                <a:tc hMerge="1">
                  <a:tcPr anchor="ctr"/>
                </a:tc>
                <a:tc gridSpan="3">
                  <a:txBody>
                    <a:bodyPr/>
                    <a:p>
                      <a:pPr algn="ctr"/>
                      <a:r>
                        <a:rPr lang="zh-CN" altLang="en-US" dirty="0"/>
                        <a:t>公司盈利能力性</a:t>
                      </a:r>
                      <a:r>
                        <a:rPr lang="zh-CN" altLang="en-US" dirty="0"/>
                        <a:t>指标</a:t>
                      </a:r>
                      <a:endParaRPr lang="zh-CN" altLang="en-US" dirty="0"/>
                    </a:p>
                  </a:txBody>
                  <a:tcPr anchor="ctr"/>
                </a:tc>
                <a:tc hMerge="1">
                  <a:tcPr anchor="ctr"/>
                </a:tc>
                <a:tc hMerge="1">
                  <a:tcPr anchor="ctr"/>
                </a:tc>
                <a:tc gridSpan="3">
                  <a:txBody>
                    <a:bodyPr/>
                    <a:p>
                      <a:pPr algn="ctr"/>
                      <a:r>
                        <a:rPr lang="zh-CN" altLang="en-US" dirty="0"/>
                        <a:t>公司股本扩张能力指标</a:t>
                      </a:r>
                      <a:endParaRPr lang="zh-CN" altLang="en-US" dirty="0"/>
                    </a:p>
                  </a:txBody>
                  <a:tcPr anchor="ctr"/>
                </a:tc>
                <a:tc hMerge="1">
                  <a:tcPr anchor="ctr"/>
                </a:tc>
                <a:tc hMerge="1">
                  <a:tcPr anchor="ctr"/>
                </a:tc>
              </a:tr>
              <a:tr h="553720">
                <a:tc>
                  <a:txBody>
                    <a:bodyPr/>
                    <a:p>
                      <a:pPr algn="ctr">
                        <a:buNone/>
                      </a:pPr>
                      <a:r>
                        <a:rPr lang="zh-CN" altLang="en-US" sz="1350" dirty="0">
                          <a:sym typeface="+mn-ea"/>
                        </a:rPr>
                        <a:t>公司名称</a:t>
                      </a:r>
                      <a:endParaRPr lang="zh-CN" altLang="en-US" sz="1350" dirty="0"/>
                    </a:p>
                    <a:p>
                      <a:pPr algn="ctr">
                        <a:buNone/>
                      </a:pPr>
                      <a:endParaRPr lang="zh-CN" altLang="en-US" dirty="0"/>
                    </a:p>
                  </a:txBody>
                  <a:tcPr/>
                </a:tc>
                <a:tc>
                  <a:txBody>
                    <a:bodyPr/>
                    <a:p>
                      <a:pPr algn="ctr">
                        <a:buNone/>
                      </a:pPr>
                      <a:r>
                        <a:rPr lang="en-US" altLang="zh-CN" dirty="0"/>
                        <a:t>ROA</a:t>
                      </a:r>
                      <a:endParaRPr lang="en-US" altLang="zh-CN" dirty="0"/>
                    </a:p>
                  </a:txBody>
                  <a:tcPr anchor="ctr"/>
                </a:tc>
                <a:tc>
                  <a:txBody>
                    <a:bodyPr/>
                    <a:p>
                      <a:pPr algn="ctr">
                        <a:buNone/>
                      </a:pPr>
                      <a:r>
                        <a:rPr lang="zh-CN" altLang="en-US" dirty="0"/>
                        <a:t>主营收入增长率</a:t>
                      </a:r>
                      <a:endParaRPr lang="zh-CN" altLang="en-US" dirty="0"/>
                    </a:p>
                  </a:txBody>
                  <a:tcPr anchor="ctr"/>
                </a:tc>
                <a:tc>
                  <a:txBody>
                    <a:bodyPr/>
                    <a:p>
                      <a:pPr algn="ctr">
                        <a:buNone/>
                      </a:pPr>
                      <a:r>
                        <a:rPr lang="zh-CN" altLang="en-US" dirty="0"/>
                        <a:t>净利润</a:t>
                      </a:r>
                      <a:r>
                        <a:rPr lang="zh-CN" altLang="en-US" dirty="0"/>
                        <a:t>增长率</a:t>
                      </a:r>
                      <a:endParaRPr lang="zh-CN" altLang="en-US" dirty="0"/>
                    </a:p>
                  </a:txBody>
                  <a:tcPr anchor="ctr"/>
                </a:tc>
                <a:tc>
                  <a:txBody>
                    <a:bodyPr/>
                    <a:p>
                      <a:pPr algn="ctr">
                        <a:buNone/>
                      </a:pPr>
                      <a:r>
                        <a:rPr lang="zh-CN" altLang="en-US" dirty="0"/>
                        <a:t>主营业务</a:t>
                      </a:r>
                      <a:r>
                        <a:rPr lang="zh-CN" altLang="en-US" dirty="0"/>
                        <a:t>利润率</a:t>
                      </a:r>
                      <a:endParaRPr lang="zh-CN" altLang="en-US" dirty="0"/>
                    </a:p>
                  </a:txBody>
                  <a:tcPr anchor="ctr"/>
                </a:tc>
                <a:tc>
                  <a:txBody>
                    <a:bodyPr/>
                    <a:p>
                      <a:pPr algn="ctr">
                        <a:buNone/>
                      </a:pPr>
                      <a:r>
                        <a:rPr lang="en-US" altLang="zh-CN" dirty="0"/>
                        <a:t>ROE</a:t>
                      </a:r>
                      <a:endParaRPr lang="en-US" altLang="zh-CN" dirty="0"/>
                    </a:p>
                  </a:txBody>
                  <a:tcPr anchor="ctr"/>
                </a:tc>
                <a:tc>
                  <a:txBody>
                    <a:bodyPr/>
                    <a:p>
                      <a:pPr algn="ctr">
                        <a:buNone/>
                      </a:pPr>
                      <a:r>
                        <a:rPr lang="en-US" altLang="zh-CN" dirty="0"/>
                        <a:t>EPS</a:t>
                      </a:r>
                      <a:endParaRPr lang="en-US" altLang="zh-CN" dirty="0"/>
                    </a:p>
                  </a:txBody>
                  <a:tcPr anchor="ctr"/>
                </a:tc>
                <a:tc>
                  <a:txBody>
                    <a:bodyPr/>
                    <a:p>
                      <a:pPr algn="ctr">
                        <a:buNone/>
                      </a:pPr>
                      <a:r>
                        <a:rPr lang="zh-CN" altLang="en-US" dirty="0"/>
                        <a:t>每股</a:t>
                      </a:r>
                      <a:r>
                        <a:rPr lang="zh-CN" altLang="en-US" dirty="0"/>
                        <a:t>净资产</a:t>
                      </a:r>
                      <a:endParaRPr lang="zh-CN" altLang="en-US" dirty="0"/>
                    </a:p>
                  </a:txBody>
                  <a:tcPr anchor="ctr"/>
                </a:tc>
                <a:tc>
                  <a:txBody>
                    <a:bodyPr/>
                    <a:p>
                      <a:pPr algn="ctr">
                        <a:buNone/>
                      </a:pPr>
                      <a:r>
                        <a:rPr lang="zh-CN" altLang="en-US" dirty="0"/>
                        <a:t>每股</a:t>
                      </a:r>
                      <a:r>
                        <a:rPr lang="zh-CN" altLang="en-US" dirty="0"/>
                        <a:t>公积金</a:t>
                      </a:r>
                      <a:endParaRPr lang="zh-CN" altLang="en-US" dirty="0"/>
                    </a:p>
                  </a:txBody>
                  <a:tcPr anchor="ctr"/>
                </a:tc>
                <a:tc>
                  <a:txBody>
                    <a:bodyPr/>
                    <a:p>
                      <a:pPr algn="ctr">
                        <a:buNone/>
                      </a:pPr>
                      <a:r>
                        <a:rPr lang="zh-CN" altLang="en-US" dirty="0"/>
                        <a:t>总资产</a:t>
                      </a:r>
                      <a:r>
                        <a:rPr lang="zh-CN" altLang="en-US" dirty="0"/>
                        <a:t>增长率</a:t>
                      </a:r>
                      <a:endParaRPr lang="zh-CN" altLang="en-US" dirty="0"/>
                    </a:p>
                  </a:txBody>
                  <a:tcPr anchor="ctr"/>
                </a:tc>
              </a:tr>
              <a:tr h="395605">
                <a:tc>
                  <a:txBody>
                    <a:bodyPr/>
                    <a:p>
                      <a:pPr algn="ctr"/>
                      <a:r>
                        <a:rPr lang="zh-CN" altLang="en-US" dirty="0"/>
                        <a:t>禾嘉</a:t>
                      </a:r>
                      <a:r>
                        <a:rPr lang="zh-CN" altLang="en-US" dirty="0"/>
                        <a:t>股份</a:t>
                      </a:r>
                      <a:endParaRPr lang="zh-CN" altLang="en-US" dirty="0"/>
                    </a:p>
                  </a:txBody>
                  <a:tcPr/>
                </a:tc>
                <a:tc>
                  <a:txBody>
                    <a:bodyPr/>
                    <a:p>
                      <a:pPr algn="ctr"/>
                      <a:r>
                        <a:rPr lang="en-US" altLang="zh-CN" dirty="0"/>
                        <a:t>0.063</a:t>
                      </a:r>
                      <a:endParaRPr lang="zh-CN" altLang="en-US" dirty="0"/>
                    </a:p>
                  </a:txBody>
                  <a:tcPr/>
                </a:tc>
                <a:tc>
                  <a:txBody>
                    <a:bodyPr/>
                    <a:p>
                      <a:pPr algn="ctr">
                        <a:buNone/>
                      </a:pPr>
                      <a:r>
                        <a:rPr lang="en-US" altLang="zh-CN" dirty="0"/>
                        <a:t>0.232</a:t>
                      </a:r>
                      <a:endParaRPr lang="en-US" altLang="zh-CN" dirty="0"/>
                    </a:p>
                  </a:txBody>
                  <a:tcPr/>
                </a:tc>
                <a:tc>
                  <a:txBody>
                    <a:bodyPr/>
                    <a:p>
                      <a:pPr algn="ctr">
                        <a:buNone/>
                      </a:pPr>
                      <a:r>
                        <a:rPr lang="en-US" altLang="zh-CN" dirty="0"/>
                        <a:t>0.822</a:t>
                      </a:r>
                      <a:endParaRPr lang="en-US" altLang="zh-CN" dirty="0"/>
                    </a:p>
                  </a:txBody>
                  <a:tcPr/>
                </a:tc>
                <a:tc>
                  <a:txBody>
                    <a:bodyPr/>
                    <a:p>
                      <a:pPr algn="ctr"/>
                      <a:r>
                        <a:rPr lang="en-US" altLang="zh-CN" dirty="0"/>
                        <a:t>0.258</a:t>
                      </a:r>
                      <a:endParaRPr lang="zh-CN" altLang="en-US" dirty="0"/>
                    </a:p>
                  </a:txBody>
                  <a:tcPr/>
                </a:tc>
                <a:tc>
                  <a:txBody>
                    <a:bodyPr/>
                    <a:p>
                      <a:pPr algn="ctr">
                        <a:buNone/>
                      </a:pPr>
                      <a:r>
                        <a:rPr lang="en-US" altLang="zh-CN" dirty="0"/>
                        <a:t>0.009</a:t>
                      </a:r>
                      <a:endParaRPr lang="en-US" altLang="zh-CN" dirty="0"/>
                    </a:p>
                  </a:txBody>
                  <a:tcPr/>
                </a:tc>
                <a:tc>
                  <a:txBody>
                    <a:bodyPr/>
                    <a:p>
                      <a:pPr algn="ctr">
                        <a:buNone/>
                      </a:pPr>
                      <a:r>
                        <a:rPr lang="en-US" altLang="zh-CN" dirty="0"/>
                        <a:t>0.01</a:t>
                      </a:r>
                      <a:endParaRPr lang="en-US" altLang="zh-CN" dirty="0"/>
                    </a:p>
                  </a:txBody>
                  <a:tcPr/>
                </a:tc>
                <a:tc>
                  <a:txBody>
                    <a:bodyPr/>
                    <a:p>
                      <a:pPr algn="ctr"/>
                      <a:r>
                        <a:rPr lang="en-US" altLang="zh-CN" dirty="0"/>
                        <a:t>1.11</a:t>
                      </a:r>
                      <a:endParaRPr lang="zh-CN" altLang="en-US" dirty="0"/>
                    </a:p>
                  </a:txBody>
                  <a:tcPr/>
                </a:tc>
                <a:tc>
                  <a:txBody>
                    <a:bodyPr/>
                    <a:p>
                      <a:pPr algn="ctr">
                        <a:buNone/>
                      </a:pPr>
                      <a:r>
                        <a:rPr lang="en-US" altLang="zh-CN" dirty="0"/>
                        <a:t>0.05</a:t>
                      </a:r>
                      <a:endParaRPr lang="en-US" altLang="zh-CN" dirty="0"/>
                    </a:p>
                  </a:txBody>
                  <a:tcPr/>
                </a:tc>
                <a:tc>
                  <a:txBody>
                    <a:bodyPr/>
                    <a:p>
                      <a:pPr algn="ctr">
                        <a:buNone/>
                      </a:pPr>
                      <a:r>
                        <a:rPr lang="en-US" altLang="zh-CN" dirty="0"/>
                        <a:t>0</a:t>
                      </a:r>
                      <a:endParaRPr lang="en-US" altLang="zh-CN" dirty="0"/>
                    </a:p>
                  </a:txBody>
                  <a:tcPr/>
                </a:tc>
              </a:tr>
              <a:tr h="396240">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t>亚盛</a:t>
                      </a:r>
                      <a:r>
                        <a:rPr lang="zh-CN" altLang="en-US" dirty="0"/>
                        <a:t>集团</a:t>
                      </a:r>
                      <a:endParaRPr lang="zh-CN" altLang="en-US" dirty="0"/>
                    </a:p>
                  </a:txBody>
                  <a:tcPr/>
                </a:tc>
                <a:tc>
                  <a:txBody>
                    <a:bodyPr/>
                    <a:p>
                      <a:pPr algn="ctr"/>
                      <a:r>
                        <a:rPr lang="en-US" altLang="zh-CN" dirty="0"/>
                        <a:t>-0.008</a:t>
                      </a:r>
                      <a:endParaRPr lang="en-US" altLang="zh-CN" dirty="0"/>
                    </a:p>
                  </a:txBody>
                  <a:tcPr/>
                </a:tc>
                <a:tc>
                  <a:txBody>
                    <a:bodyPr/>
                    <a:p>
                      <a:pPr algn="ctr">
                        <a:buNone/>
                      </a:pPr>
                      <a:r>
                        <a:rPr lang="en-US" altLang="zh-CN" dirty="0"/>
                        <a:t>0.161</a:t>
                      </a:r>
                      <a:endParaRPr lang="en-US" altLang="zh-CN" dirty="0"/>
                    </a:p>
                  </a:txBody>
                  <a:tcPr/>
                </a:tc>
                <a:tc>
                  <a:txBody>
                    <a:bodyPr/>
                    <a:p>
                      <a:pPr algn="ctr">
                        <a:buNone/>
                      </a:pPr>
                      <a:r>
                        <a:rPr lang="en-US" altLang="zh-CN" dirty="0"/>
                        <a:t>0.709</a:t>
                      </a:r>
                      <a:endParaRPr lang="en-US" altLang="zh-CN" dirty="0"/>
                    </a:p>
                  </a:txBody>
                  <a:tcPr/>
                </a:tc>
                <a:tc>
                  <a:txBody>
                    <a:bodyPr/>
                    <a:p>
                      <a:pPr algn="ctr"/>
                      <a:r>
                        <a:rPr lang="en-US" altLang="zh-CN" dirty="0"/>
                        <a:t>0.143</a:t>
                      </a:r>
                      <a:endParaRPr lang="en-US" altLang="zh-CN" dirty="0"/>
                    </a:p>
                  </a:txBody>
                  <a:tcPr/>
                </a:tc>
                <a:tc>
                  <a:txBody>
                    <a:bodyPr/>
                    <a:p>
                      <a:pPr algn="ctr">
                        <a:buNone/>
                      </a:pPr>
                      <a:r>
                        <a:rPr lang="en-US" altLang="zh-CN" dirty="0"/>
                        <a:t>0.006</a:t>
                      </a:r>
                      <a:endParaRPr lang="en-US" altLang="zh-CN" dirty="0"/>
                    </a:p>
                  </a:txBody>
                  <a:tcPr/>
                </a:tc>
                <a:tc>
                  <a:txBody>
                    <a:bodyPr/>
                    <a:p>
                      <a:pPr algn="ctr">
                        <a:buNone/>
                      </a:pPr>
                      <a:r>
                        <a:rPr lang="en-US" altLang="zh-CN" dirty="0"/>
                        <a:t>0.006</a:t>
                      </a:r>
                      <a:endParaRPr lang="en-US" altLang="zh-CN" dirty="0"/>
                    </a:p>
                  </a:txBody>
                  <a:tcPr/>
                </a:tc>
                <a:tc>
                  <a:txBody>
                    <a:bodyPr/>
                    <a:p>
                      <a:pPr algn="ctr"/>
                      <a:r>
                        <a:rPr lang="en-US" altLang="zh-CN" dirty="0"/>
                        <a:t>1.144</a:t>
                      </a:r>
                      <a:endParaRPr lang="en-US" altLang="zh-CN" dirty="0"/>
                    </a:p>
                  </a:txBody>
                  <a:tcPr/>
                </a:tc>
                <a:tc>
                  <a:txBody>
                    <a:bodyPr/>
                    <a:p>
                      <a:pPr algn="ctr">
                        <a:buNone/>
                      </a:pPr>
                      <a:r>
                        <a:rPr lang="en-US" altLang="zh-CN" dirty="0"/>
                        <a:t>0.006</a:t>
                      </a:r>
                      <a:endParaRPr lang="en-US" altLang="zh-CN" dirty="0"/>
                    </a:p>
                  </a:txBody>
                  <a:tcPr/>
                </a:tc>
                <a:tc>
                  <a:txBody>
                    <a:bodyPr/>
                    <a:p>
                      <a:pPr algn="ctr">
                        <a:buNone/>
                      </a:pPr>
                      <a:r>
                        <a:rPr lang="en-US" altLang="zh-CN" dirty="0"/>
                        <a:t>0.047</a:t>
                      </a:r>
                      <a:endParaRPr lang="en-US" altLang="zh-CN" dirty="0"/>
                    </a:p>
                  </a:txBody>
                  <a:tcPr/>
                </a:tc>
              </a:tr>
              <a:tr h="395605">
                <a:tc>
                  <a:txBody>
                    <a:bodyPr/>
                    <a:p>
                      <a:pPr marL="0" marR="0" lvl="0" algn="ctr" defTabSz="685800" rtl="0" eaLnBrk="1" fontAlgn="auto" latinLnBrk="0" hangingPunct="1">
                        <a:lnSpc>
                          <a:spcPct val="100000"/>
                        </a:lnSpc>
                        <a:spcBef>
                          <a:spcPts val="0"/>
                        </a:spcBef>
                        <a:buClrTx/>
                        <a:buSzTx/>
                        <a:buFontTx/>
                        <a:buNone/>
                      </a:pPr>
                      <a:r>
                        <a:rPr kumimoji="0" lang="zh-CN" altLang="en-US" sz="1350" b="0" i="0" u="none" strike="noStrike" kern="1200" cap="none" spc="0" normalizeH="0" baseline="0" dirty="0">
                          <a:cs typeface="+mn-cs"/>
                        </a:rPr>
                        <a:t>冠农</a:t>
                      </a:r>
                      <a:r>
                        <a:rPr kumimoji="0" lang="zh-CN" altLang="en-US" sz="1350" b="0" i="0" u="none" strike="noStrike" kern="1200" cap="none" spc="0" normalizeH="0" baseline="0" dirty="0">
                          <a:cs typeface="+mn-cs"/>
                        </a:rPr>
                        <a:t>股份</a:t>
                      </a:r>
                      <a:endParaRPr kumimoji="0" lang="zh-CN" altLang="en-US" sz="1350" b="0" i="0" u="none" strike="noStrike" kern="1200" cap="none" spc="0" normalizeH="0" baseline="0" dirty="0">
                        <a:cs typeface="+mn-cs"/>
                      </a:endParaRPr>
                    </a:p>
                  </a:txBody>
                  <a:tcPr marL="6350" marR="6350" marT="6350" marB="0" anchor="ctr"/>
                </a:tc>
                <a:tc>
                  <a:txBody>
                    <a:bodyPr/>
                    <a:p>
                      <a:pPr algn="ctr">
                        <a:buClrTx/>
                        <a:buSzTx/>
                        <a:buFontTx/>
                      </a:pPr>
                      <a:r>
                        <a:rPr lang="en-US" altLang="zh-CN" sz="1350" kern="1200" dirty="0">
                          <a:solidFill>
                            <a:schemeClr val="dk1"/>
                          </a:solidFill>
                          <a:latin typeface="+mn-lt"/>
                          <a:ea typeface="+mn-ea"/>
                          <a:cs typeface="+mn-cs"/>
                        </a:rPr>
                        <a:t>0.438</a:t>
                      </a:r>
                      <a:endParaRPr lang="en-US" altLang="zh-CN" sz="1350" kern="1200" dirty="0">
                        <a:solidFill>
                          <a:schemeClr val="dk1"/>
                        </a:solidFill>
                        <a:latin typeface="+mn-lt"/>
                        <a:ea typeface="+mn-ea"/>
                        <a:cs typeface="+mn-cs"/>
                      </a:endParaRPr>
                    </a:p>
                  </a:txBody>
                  <a:tcPr marL="6350" marR="6350" marT="6350" marB="0" anchor="ctr"/>
                </a:tc>
                <a:tc>
                  <a:txBody>
                    <a:bodyPr/>
                    <a:p>
                      <a:pPr algn="ctr">
                        <a:buClrTx/>
                        <a:buSzTx/>
                        <a:buFontTx/>
                        <a:buNone/>
                      </a:pPr>
                      <a:r>
                        <a:rPr lang="en-US" altLang="zh-CN" sz="1350" kern="1200" dirty="0">
                          <a:solidFill>
                            <a:schemeClr val="dk1"/>
                          </a:solidFill>
                          <a:latin typeface="+mn-lt"/>
                          <a:ea typeface="+mn-ea"/>
                          <a:cs typeface="+mn-cs"/>
                        </a:rPr>
                        <a:t>0.755</a:t>
                      </a:r>
                      <a:endParaRPr lang="en-US" altLang="zh-CN" sz="1350" kern="1200" dirty="0">
                        <a:solidFill>
                          <a:schemeClr val="dk1"/>
                        </a:solidFill>
                        <a:latin typeface="+mn-lt"/>
                        <a:ea typeface="+mn-ea"/>
                        <a:cs typeface="+mn-cs"/>
                      </a:endParaRPr>
                    </a:p>
                  </a:txBody>
                  <a:tcPr marL="6350" marR="6350" marT="6350" marB="0" anchor="ctr"/>
                </a:tc>
                <a:tc>
                  <a:txBody>
                    <a:bodyPr/>
                    <a:p>
                      <a:pPr algn="ctr">
                        <a:buClrTx/>
                        <a:buSzTx/>
                        <a:buFontTx/>
                        <a:buNone/>
                      </a:pPr>
                      <a:r>
                        <a:rPr lang="en-US" altLang="zh-CN" sz="1350" kern="1200" dirty="0">
                          <a:solidFill>
                            <a:schemeClr val="dk1"/>
                          </a:solidFill>
                          <a:latin typeface="+mn-lt"/>
                          <a:ea typeface="+mn-ea"/>
                          <a:cs typeface="+mn-cs"/>
                        </a:rPr>
                        <a:t>0.284</a:t>
                      </a:r>
                      <a:endParaRPr lang="en-US" altLang="zh-CN" sz="1350" kern="1200" dirty="0">
                        <a:solidFill>
                          <a:schemeClr val="dk1"/>
                        </a:solidFill>
                        <a:latin typeface="+mn-lt"/>
                        <a:ea typeface="+mn-ea"/>
                        <a:cs typeface="+mn-cs"/>
                      </a:endParaRPr>
                    </a:p>
                  </a:txBody>
                  <a:tcPr marL="6350" marR="6350" marT="6350" marB="0" anchor="ctr"/>
                </a:tc>
                <a:tc>
                  <a:txBody>
                    <a:bodyPr/>
                    <a:p>
                      <a:pPr algn="ctr">
                        <a:buClrTx/>
                        <a:buSzTx/>
                        <a:buFontTx/>
                      </a:pPr>
                      <a:r>
                        <a:rPr lang="en-US" altLang="zh-CN" sz="1350" kern="1200" dirty="0">
                          <a:solidFill>
                            <a:schemeClr val="dk1"/>
                          </a:solidFill>
                          <a:latin typeface="+mn-lt"/>
                          <a:ea typeface="+mn-ea"/>
                          <a:cs typeface="+mn-cs"/>
                        </a:rPr>
                        <a:t>0.107</a:t>
                      </a:r>
                      <a:endParaRPr lang="en-US" altLang="zh-CN" sz="1350" kern="1200" dirty="0">
                        <a:solidFill>
                          <a:schemeClr val="dk1"/>
                        </a:solidFill>
                        <a:latin typeface="+mn-lt"/>
                        <a:ea typeface="+mn-ea"/>
                        <a:cs typeface="+mn-cs"/>
                      </a:endParaRPr>
                    </a:p>
                  </a:txBody>
                  <a:tcPr marL="6350" marR="6350" marT="6350" marB="0" anchor="ctr"/>
                </a:tc>
                <a:tc>
                  <a:txBody>
                    <a:bodyPr/>
                    <a:p>
                      <a:pPr algn="ctr">
                        <a:buClrTx/>
                        <a:buSzTx/>
                        <a:buFontTx/>
                        <a:buNone/>
                      </a:pPr>
                      <a:r>
                        <a:rPr lang="en-US" altLang="zh-CN" sz="1350" kern="1200" dirty="0">
                          <a:solidFill>
                            <a:schemeClr val="dk1"/>
                          </a:solidFill>
                          <a:latin typeface="+mn-lt"/>
                          <a:ea typeface="+mn-ea"/>
                          <a:cs typeface="+mn-cs"/>
                        </a:rPr>
                        <a:t>0.003</a:t>
                      </a:r>
                      <a:endParaRPr lang="en-US" altLang="zh-CN" sz="1350" kern="1200" dirty="0">
                        <a:solidFill>
                          <a:schemeClr val="dk1"/>
                        </a:solidFill>
                        <a:latin typeface="+mn-lt"/>
                        <a:ea typeface="+mn-ea"/>
                        <a:cs typeface="+mn-cs"/>
                      </a:endParaRPr>
                    </a:p>
                  </a:txBody>
                  <a:tcPr marL="6350" marR="6350" marT="6350" marB="0" anchor="ctr"/>
                </a:tc>
                <a:tc>
                  <a:txBody>
                    <a:bodyPr/>
                    <a:p>
                      <a:pPr algn="ctr">
                        <a:buClrTx/>
                        <a:buSzTx/>
                        <a:buFontTx/>
                        <a:buNone/>
                      </a:pPr>
                      <a:r>
                        <a:rPr lang="en-US" altLang="zh-CN" sz="1350" kern="1200" dirty="0">
                          <a:solidFill>
                            <a:schemeClr val="dk1"/>
                          </a:solidFill>
                          <a:latin typeface="+mn-lt"/>
                          <a:ea typeface="+mn-ea"/>
                          <a:cs typeface="+mn-cs"/>
                        </a:rPr>
                        <a:t>0.004</a:t>
                      </a:r>
                      <a:endParaRPr lang="en-US" altLang="zh-CN" sz="1350" kern="1200" dirty="0">
                        <a:solidFill>
                          <a:schemeClr val="dk1"/>
                        </a:solidFill>
                        <a:latin typeface="+mn-lt"/>
                        <a:ea typeface="+mn-ea"/>
                        <a:cs typeface="+mn-cs"/>
                      </a:endParaRPr>
                    </a:p>
                  </a:txBody>
                  <a:tcPr marL="6350" marR="6350" marT="6350" marB="0" anchor="ctr"/>
                </a:tc>
                <a:tc>
                  <a:txBody>
                    <a:bodyPr/>
                    <a:p>
                      <a:pPr algn="ctr">
                        <a:buClrTx/>
                        <a:buSzTx/>
                        <a:buFontTx/>
                      </a:pPr>
                      <a:r>
                        <a:rPr lang="en-US" altLang="zh-CN" sz="1350" kern="1200" dirty="0">
                          <a:solidFill>
                            <a:schemeClr val="dk1"/>
                          </a:solidFill>
                          <a:latin typeface="+mn-lt"/>
                          <a:ea typeface="+mn-ea"/>
                          <a:cs typeface="+mn-cs"/>
                        </a:rPr>
                        <a:t>1.621</a:t>
                      </a:r>
                      <a:endParaRPr lang="en-US" altLang="zh-CN" sz="1350" kern="1200" dirty="0">
                        <a:solidFill>
                          <a:schemeClr val="dk1"/>
                        </a:solidFill>
                        <a:latin typeface="+mn-lt"/>
                        <a:ea typeface="+mn-ea"/>
                        <a:cs typeface="+mn-cs"/>
                      </a:endParaRPr>
                    </a:p>
                  </a:txBody>
                  <a:tcPr marL="6350" marR="6350" marT="6350" marB="0" anchor="ctr"/>
                </a:tc>
                <a:tc>
                  <a:txBody>
                    <a:bodyPr/>
                    <a:p>
                      <a:pPr algn="ctr">
                        <a:buClrTx/>
                        <a:buSzTx/>
                        <a:buFontTx/>
                        <a:buNone/>
                      </a:pPr>
                      <a:r>
                        <a:rPr lang="en-US" altLang="zh-CN" sz="1350" kern="1200" dirty="0">
                          <a:solidFill>
                            <a:schemeClr val="dk1"/>
                          </a:solidFill>
                          <a:latin typeface="+mn-lt"/>
                          <a:ea typeface="+mn-ea"/>
                          <a:cs typeface="+mn-cs"/>
                        </a:rPr>
                        <a:t>0.421</a:t>
                      </a:r>
                      <a:endParaRPr lang="en-US" altLang="zh-CN" sz="1350" kern="1200" dirty="0">
                        <a:solidFill>
                          <a:schemeClr val="dk1"/>
                        </a:solidFill>
                        <a:latin typeface="+mn-lt"/>
                        <a:ea typeface="+mn-ea"/>
                        <a:cs typeface="+mn-cs"/>
                      </a:endParaRPr>
                    </a:p>
                  </a:txBody>
                  <a:tcPr marL="6350" marR="6350" marT="6350" marB="0" anchor="ctr"/>
                </a:tc>
                <a:tc>
                  <a:txBody>
                    <a:bodyPr/>
                    <a:p>
                      <a:pPr algn="ctr">
                        <a:buClrTx/>
                        <a:buSzTx/>
                        <a:buFontTx/>
                        <a:buNone/>
                      </a:pPr>
                      <a:r>
                        <a:rPr lang="en-US" altLang="zh-CN" sz="1350" kern="1200" dirty="0">
                          <a:solidFill>
                            <a:schemeClr val="dk1"/>
                          </a:solidFill>
                          <a:latin typeface="+mn-lt"/>
                          <a:ea typeface="+mn-ea"/>
                          <a:cs typeface="+mn-cs"/>
                        </a:rPr>
                        <a:t>0.096</a:t>
                      </a:r>
                      <a:endParaRPr lang="en-US" altLang="zh-CN" sz="1350" kern="1200" dirty="0">
                        <a:solidFill>
                          <a:schemeClr val="dk1"/>
                        </a:solidFill>
                        <a:latin typeface="+mn-lt"/>
                        <a:ea typeface="+mn-ea"/>
                        <a:cs typeface="+mn-cs"/>
                      </a:endParaRPr>
                    </a:p>
                  </a:txBody>
                  <a:tcPr marL="6350" marR="6350" marT="6350" marB="0" anchor="ctr"/>
                </a:tc>
              </a:tr>
              <a:tr h="396240">
                <a:tc>
                  <a:txBody>
                    <a:bodyPr/>
                    <a:p>
                      <a:pPr marL="0" marR="0" lvl="0" algn="ctr" defTabSz="685800" rtl="0" eaLnBrk="1" fontAlgn="auto" latinLnBrk="0" hangingPunct="1">
                        <a:lnSpc>
                          <a:spcPct val="100000"/>
                        </a:lnSpc>
                        <a:spcBef>
                          <a:spcPts val="0"/>
                        </a:spcBef>
                        <a:buClrTx/>
                        <a:buSzTx/>
                        <a:buFontTx/>
                        <a:buNone/>
                      </a:pPr>
                      <a:r>
                        <a:rPr kumimoji="0" lang="en-US" altLang="zh-CN" sz="1350" b="0" i="0" u="none" strike="noStrike" kern="1200" cap="none" spc="0" normalizeH="0" baseline="0" dirty="0">
                          <a:cs typeface="+mn-cs"/>
                        </a:rPr>
                        <a:t>St</a:t>
                      </a:r>
                      <a:r>
                        <a:rPr kumimoji="0" lang="zh-CN" altLang="en-US" sz="1350" b="0" i="0" u="none" strike="noStrike" kern="1200" cap="none" spc="0" normalizeH="0" baseline="0" dirty="0">
                          <a:cs typeface="+mn-cs"/>
                        </a:rPr>
                        <a:t>中农</a:t>
                      </a:r>
                      <a:endParaRPr kumimoji="0" lang="zh-CN" altLang="en-US" sz="1350" b="0" i="0" u="none" strike="noStrike" kern="1200" cap="none" spc="0" normalizeH="0" baseline="0" dirty="0">
                        <a:cs typeface="+mn-cs"/>
                      </a:endParaRPr>
                    </a:p>
                  </a:txBody>
                  <a:tcPr marL="6350" marR="6350" marT="6350" marB="0" anchor="ctr"/>
                </a:tc>
                <a:tc>
                  <a:txBody>
                    <a:bodyPr/>
                    <a:p>
                      <a:pPr algn="ctr">
                        <a:buClrTx/>
                        <a:buSzTx/>
                        <a:buFontTx/>
                      </a:pPr>
                      <a:r>
                        <a:rPr lang="en-US" altLang="zh-CN" sz="1350" kern="1200" dirty="0">
                          <a:solidFill>
                            <a:schemeClr val="dk1"/>
                          </a:solidFill>
                          <a:latin typeface="+mn-lt"/>
                          <a:ea typeface="+mn-ea"/>
                          <a:cs typeface="+mn-cs"/>
                        </a:rPr>
                        <a:t>-0.02</a:t>
                      </a:r>
                      <a:endParaRPr lang="en-US" altLang="zh-CN" sz="1350" kern="1200" dirty="0">
                        <a:solidFill>
                          <a:schemeClr val="dk1"/>
                        </a:solidFill>
                        <a:latin typeface="+mn-lt"/>
                        <a:ea typeface="+mn-ea"/>
                        <a:cs typeface="+mn-cs"/>
                      </a:endParaRPr>
                    </a:p>
                  </a:txBody>
                  <a:tcPr marL="6350" marR="6350" marT="6350" marB="0" anchor="ctr"/>
                </a:tc>
                <a:tc>
                  <a:txBody>
                    <a:bodyPr/>
                    <a:p>
                      <a:pPr algn="ctr">
                        <a:buClrTx/>
                        <a:buSzTx/>
                        <a:buFontTx/>
                        <a:buNone/>
                      </a:pPr>
                      <a:r>
                        <a:rPr lang="en-US" altLang="zh-CN" sz="1350" kern="1200" dirty="0">
                          <a:solidFill>
                            <a:schemeClr val="dk1"/>
                          </a:solidFill>
                          <a:latin typeface="+mn-lt"/>
                          <a:ea typeface="+mn-ea"/>
                          <a:cs typeface="+mn-cs"/>
                        </a:rPr>
                        <a:t>-0.421</a:t>
                      </a:r>
                      <a:endParaRPr lang="en-US" altLang="zh-CN" sz="1350" kern="1200" dirty="0">
                        <a:solidFill>
                          <a:schemeClr val="dk1"/>
                        </a:solidFill>
                        <a:latin typeface="+mn-lt"/>
                        <a:ea typeface="+mn-ea"/>
                        <a:cs typeface="+mn-cs"/>
                      </a:endParaRPr>
                    </a:p>
                  </a:txBody>
                  <a:tcPr marL="6350" marR="6350" marT="6350" marB="0" anchor="ctr"/>
                </a:tc>
                <a:tc>
                  <a:txBody>
                    <a:bodyPr/>
                    <a:p>
                      <a:pPr algn="ctr">
                        <a:buClrTx/>
                        <a:buSzTx/>
                        <a:buFontTx/>
                        <a:buNone/>
                      </a:pPr>
                      <a:r>
                        <a:rPr lang="en-US" altLang="zh-CN" sz="1350" kern="1200" dirty="0">
                          <a:solidFill>
                            <a:schemeClr val="dk1"/>
                          </a:solidFill>
                          <a:latin typeface="+mn-lt"/>
                          <a:ea typeface="+mn-ea"/>
                          <a:cs typeface="+mn-cs"/>
                        </a:rPr>
                        <a:t>0.983</a:t>
                      </a:r>
                      <a:endParaRPr lang="en-US" altLang="zh-CN" sz="1350" kern="1200" dirty="0">
                        <a:solidFill>
                          <a:schemeClr val="dk1"/>
                        </a:solidFill>
                        <a:latin typeface="+mn-lt"/>
                        <a:ea typeface="+mn-ea"/>
                        <a:cs typeface="+mn-cs"/>
                      </a:endParaRPr>
                    </a:p>
                  </a:txBody>
                  <a:tcPr marL="6350" marR="6350" marT="6350" marB="0" anchor="ctr"/>
                </a:tc>
                <a:tc>
                  <a:txBody>
                    <a:bodyPr/>
                    <a:p>
                      <a:pPr algn="ctr">
                        <a:buClrTx/>
                        <a:buSzTx/>
                        <a:buFontTx/>
                      </a:pPr>
                      <a:r>
                        <a:rPr lang="en-US" altLang="zh-CN" sz="1350" kern="1200" dirty="0">
                          <a:solidFill>
                            <a:schemeClr val="dk1"/>
                          </a:solidFill>
                          <a:latin typeface="+mn-lt"/>
                          <a:ea typeface="+mn-ea"/>
                          <a:cs typeface="+mn-cs"/>
                        </a:rPr>
                        <a:t>0.209</a:t>
                      </a:r>
                      <a:endParaRPr lang="en-US" altLang="zh-CN" sz="1350" kern="1200" dirty="0">
                        <a:solidFill>
                          <a:schemeClr val="dk1"/>
                        </a:solidFill>
                        <a:latin typeface="+mn-lt"/>
                        <a:ea typeface="+mn-ea"/>
                        <a:cs typeface="+mn-cs"/>
                      </a:endParaRPr>
                    </a:p>
                  </a:txBody>
                  <a:tcPr marL="6350" marR="6350" marT="6350" marB="0" anchor="ctr"/>
                </a:tc>
                <a:tc>
                  <a:txBody>
                    <a:bodyPr/>
                    <a:p>
                      <a:pPr algn="ctr">
                        <a:buClrTx/>
                        <a:buSzTx/>
                        <a:buFontTx/>
                        <a:buNone/>
                      </a:pPr>
                      <a:r>
                        <a:rPr lang="en-US" altLang="zh-CN" sz="1350" kern="1200" dirty="0">
                          <a:solidFill>
                            <a:schemeClr val="dk1"/>
                          </a:solidFill>
                          <a:latin typeface="+mn-lt"/>
                          <a:ea typeface="+mn-ea"/>
                          <a:cs typeface="+mn-cs"/>
                        </a:rPr>
                        <a:t>0</a:t>
                      </a:r>
                      <a:endParaRPr lang="en-US" altLang="zh-CN" sz="1350" kern="1200" dirty="0">
                        <a:solidFill>
                          <a:schemeClr val="dk1"/>
                        </a:solidFill>
                        <a:latin typeface="+mn-lt"/>
                        <a:ea typeface="+mn-ea"/>
                        <a:cs typeface="+mn-cs"/>
                      </a:endParaRPr>
                    </a:p>
                  </a:txBody>
                  <a:tcPr marL="6350" marR="6350" marT="6350" marB="0" anchor="ctr"/>
                </a:tc>
                <a:tc>
                  <a:txBody>
                    <a:bodyPr/>
                    <a:p>
                      <a:pPr algn="ctr">
                        <a:buClrTx/>
                        <a:buSzTx/>
                        <a:buFontTx/>
                        <a:buNone/>
                      </a:pPr>
                      <a:r>
                        <a:rPr lang="en-US" altLang="zh-CN" sz="1350" kern="1200" dirty="0">
                          <a:solidFill>
                            <a:schemeClr val="dk1"/>
                          </a:solidFill>
                          <a:latin typeface="+mn-lt"/>
                          <a:ea typeface="+mn-ea"/>
                          <a:cs typeface="+mn-cs"/>
                        </a:rPr>
                        <a:t>0</a:t>
                      </a:r>
                      <a:endParaRPr lang="en-US" altLang="zh-CN" sz="1350" kern="1200" dirty="0">
                        <a:solidFill>
                          <a:schemeClr val="dk1"/>
                        </a:solidFill>
                        <a:latin typeface="+mn-lt"/>
                        <a:ea typeface="+mn-ea"/>
                        <a:cs typeface="+mn-cs"/>
                      </a:endParaRPr>
                    </a:p>
                  </a:txBody>
                  <a:tcPr marL="6350" marR="6350" marT="6350" marB="0" anchor="ctr"/>
                </a:tc>
                <a:tc>
                  <a:txBody>
                    <a:bodyPr/>
                    <a:p>
                      <a:pPr algn="ctr">
                        <a:buClrTx/>
                        <a:buSzTx/>
                        <a:buFontTx/>
                      </a:pPr>
                      <a:r>
                        <a:rPr lang="en-US" altLang="zh-CN" sz="1350" kern="1200" dirty="0">
                          <a:solidFill>
                            <a:schemeClr val="dk1"/>
                          </a:solidFill>
                          <a:latin typeface="+mn-lt"/>
                          <a:ea typeface="+mn-ea"/>
                          <a:cs typeface="+mn-cs"/>
                        </a:rPr>
                        <a:t>1.565</a:t>
                      </a:r>
                      <a:endParaRPr lang="en-US" altLang="zh-CN" sz="1350" kern="1200" dirty="0">
                        <a:solidFill>
                          <a:schemeClr val="dk1"/>
                        </a:solidFill>
                        <a:latin typeface="+mn-lt"/>
                        <a:ea typeface="+mn-ea"/>
                        <a:cs typeface="+mn-cs"/>
                      </a:endParaRPr>
                    </a:p>
                  </a:txBody>
                  <a:tcPr marL="6350" marR="6350" marT="6350" marB="0" anchor="ctr"/>
                </a:tc>
                <a:tc>
                  <a:txBody>
                    <a:bodyPr/>
                    <a:p>
                      <a:pPr algn="ctr">
                        <a:buClrTx/>
                        <a:buSzTx/>
                        <a:buFontTx/>
                        <a:buNone/>
                      </a:pPr>
                      <a:r>
                        <a:rPr lang="en-US" altLang="zh-CN" sz="1350" kern="1200" dirty="0">
                          <a:solidFill>
                            <a:schemeClr val="dk1"/>
                          </a:solidFill>
                          <a:latin typeface="+mn-lt"/>
                          <a:ea typeface="+mn-ea"/>
                          <a:cs typeface="+mn-cs"/>
                        </a:rPr>
                        <a:t>0.757</a:t>
                      </a:r>
                      <a:endParaRPr lang="en-US" altLang="zh-CN" sz="1350" kern="1200" dirty="0">
                        <a:solidFill>
                          <a:schemeClr val="dk1"/>
                        </a:solidFill>
                        <a:latin typeface="+mn-lt"/>
                        <a:ea typeface="+mn-ea"/>
                        <a:cs typeface="+mn-cs"/>
                      </a:endParaRPr>
                    </a:p>
                  </a:txBody>
                  <a:tcPr marL="6350" marR="6350" marT="6350" marB="0" anchor="ctr"/>
                </a:tc>
                <a:tc>
                  <a:txBody>
                    <a:bodyPr/>
                    <a:p>
                      <a:pPr algn="ctr">
                        <a:buClrTx/>
                        <a:buSzTx/>
                        <a:buFontTx/>
                        <a:buNone/>
                      </a:pPr>
                      <a:r>
                        <a:rPr lang="en-US" altLang="zh-CN" sz="1350" kern="1200" dirty="0">
                          <a:solidFill>
                            <a:schemeClr val="dk1"/>
                          </a:solidFill>
                          <a:latin typeface="+mn-lt"/>
                          <a:ea typeface="+mn-ea"/>
                          <a:cs typeface="+mn-cs"/>
                        </a:rPr>
                        <a:t>-0.206</a:t>
                      </a:r>
                      <a:endParaRPr lang="en-US" altLang="zh-CN" sz="1350" kern="1200" dirty="0">
                        <a:solidFill>
                          <a:schemeClr val="dk1"/>
                        </a:solidFill>
                        <a:latin typeface="+mn-lt"/>
                        <a:ea typeface="+mn-ea"/>
                        <a:cs typeface="+mn-cs"/>
                      </a:endParaRPr>
                    </a:p>
                  </a:txBody>
                  <a:tcPr marL="6350" marR="6350" marT="6350" marB="0" anchor="ctr"/>
                </a:tc>
              </a:tr>
              <a:tr h="395605">
                <a:tc>
                  <a:txBody>
                    <a:bodyPr/>
                    <a:p>
                      <a:pPr marL="0" marR="0" lvl="0" algn="ctr" defTabSz="685800" rtl="0" eaLnBrk="1" fontAlgn="auto" latinLnBrk="0" hangingPunct="1">
                        <a:lnSpc>
                          <a:spcPct val="100000"/>
                        </a:lnSpc>
                        <a:spcBef>
                          <a:spcPts val="0"/>
                        </a:spcBef>
                        <a:buClrTx/>
                        <a:buSzTx/>
                        <a:buFontTx/>
                        <a:buNone/>
                      </a:pPr>
                      <a:r>
                        <a:rPr kumimoji="0" lang="zh-CN" altLang="en-US" sz="1350" b="0" i="0" u="none" strike="noStrike" kern="1200" cap="none" spc="0" normalizeH="0" baseline="0" dirty="0">
                          <a:cs typeface="+mn-cs"/>
                        </a:rPr>
                        <a:t>敦煌</a:t>
                      </a:r>
                      <a:r>
                        <a:rPr kumimoji="0" lang="zh-CN" altLang="en-US" sz="1350" b="0" i="0" u="none" strike="noStrike" kern="1200" cap="none" spc="0" normalizeH="0" baseline="0" dirty="0">
                          <a:cs typeface="+mn-cs"/>
                        </a:rPr>
                        <a:t>种业</a:t>
                      </a:r>
                      <a:endParaRPr kumimoji="0" lang="zh-CN" altLang="en-US" sz="1350" b="0" i="0" u="none" strike="noStrike" kern="1200" cap="none" spc="0" normalizeH="0" baseline="0" dirty="0">
                        <a:cs typeface="+mn-cs"/>
                      </a:endParaRPr>
                    </a:p>
                  </a:txBody>
                  <a:tcPr marL="6350" marR="6350" marT="6350" marB="0" anchor="ctr"/>
                </a:tc>
                <a:tc>
                  <a:txBody>
                    <a:bodyPr/>
                    <a:p>
                      <a:pPr algn="ctr">
                        <a:buClrTx/>
                        <a:buSzTx/>
                        <a:buFontTx/>
                      </a:pPr>
                      <a:r>
                        <a:rPr lang="en-US" altLang="zh-CN" sz="1350" kern="1200" dirty="0">
                          <a:solidFill>
                            <a:schemeClr val="dk1"/>
                          </a:solidFill>
                          <a:latin typeface="+mn-lt"/>
                          <a:ea typeface="+mn-ea"/>
                          <a:cs typeface="+mn-cs"/>
                        </a:rPr>
                        <a:t>0.112</a:t>
                      </a:r>
                      <a:endParaRPr lang="en-US" altLang="zh-CN" sz="1350" kern="1200" dirty="0">
                        <a:solidFill>
                          <a:schemeClr val="dk1"/>
                        </a:solidFill>
                        <a:latin typeface="+mn-lt"/>
                        <a:ea typeface="+mn-ea"/>
                        <a:cs typeface="+mn-cs"/>
                      </a:endParaRPr>
                    </a:p>
                  </a:txBody>
                  <a:tcPr marL="6350" marR="6350" marT="6350" marB="0" anchor="ctr"/>
                </a:tc>
                <a:tc>
                  <a:txBody>
                    <a:bodyPr/>
                    <a:p>
                      <a:pPr algn="ctr">
                        <a:buClrTx/>
                        <a:buSzTx/>
                        <a:buFontTx/>
                        <a:buNone/>
                      </a:pPr>
                      <a:r>
                        <a:rPr lang="en-US" altLang="zh-CN" sz="1350" kern="1200" dirty="0">
                          <a:solidFill>
                            <a:schemeClr val="dk1"/>
                          </a:solidFill>
                          <a:latin typeface="+mn-lt"/>
                          <a:ea typeface="+mn-ea"/>
                          <a:cs typeface="+mn-cs"/>
                        </a:rPr>
                        <a:t>-0.158</a:t>
                      </a:r>
                      <a:endParaRPr lang="en-US" altLang="zh-CN" sz="1350" kern="1200" dirty="0">
                        <a:solidFill>
                          <a:schemeClr val="dk1"/>
                        </a:solidFill>
                        <a:latin typeface="+mn-lt"/>
                        <a:ea typeface="+mn-ea"/>
                        <a:cs typeface="+mn-cs"/>
                      </a:endParaRPr>
                    </a:p>
                  </a:txBody>
                  <a:tcPr marL="6350" marR="6350" marT="6350" marB="0" anchor="ctr"/>
                </a:tc>
                <a:tc>
                  <a:txBody>
                    <a:bodyPr/>
                    <a:p>
                      <a:pPr algn="ctr">
                        <a:buClrTx/>
                        <a:buSzTx/>
                        <a:buFontTx/>
                        <a:buNone/>
                      </a:pPr>
                      <a:r>
                        <a:rPr lang="en-US" altLang="zh-CN" sz="1350" kern="1200" dirty="0">
                          <a:solidFill>
                            <a:schemeClr val="dk1"/>
                          </a:solidFill>
                          <a:latin typeface="+mn-lt"/>
                          <a:ea typeface="+mn-ea"/>
                          <a:cs typeface="+mn-cs"/>
                        </a:rPr>
                        <a:t>7.144</a:t>
                      </a:r>
                      <a:endParaRPr lang="en-US" altLang="zh-CN" sz="1350" kern="1200" dirty="0">
                        <a:solidFill>
                          <a:schemeClr val="dk1"/>
                        </a:solidFill>
                        <a:latin typeface="+mn-lt"/>
                        <a:ea typeface="+mn-ea"/>
                        <a:cs typeface="+mn-cs"/>
                      </a:endParaRPr>
                    </a:p>
                  </a:txBody>
                  <a:tcPr marL="6350" marR="6350" marT="6350" marB="0" anchor="ctr"/>
                </a:tc>
                <a:tc>
                  <a:txBody>
                    <a:bodyPr/>
                    <a:p>
                      <a:pPr algn="ctr">
                        <a:buClrTx/>
                        <a:buSzTx/>
                        <a:buFontTx/>
                      </a:pPr>
                      <a:r>
                        <a:rPr lang="en-US" altLang="zh-CN" sz="1350" kern="1200" dirty="0">
                          <a:solidFill>
                            <a:schemeClr val="dk1"/>
                          </a:solidFill>
                          <a:latin typeface="+mn-lt"/>
                          <a:ea typeface="+mn-ea"/>
                          <a:cs typeface="+mn-cs"/>
                        </a:rPr>
                        <a:t>0.367</a:t>
                      </a:r>
                      <a:endParaRPr lang="en-US" altLang="zh-CN" sz="1350" kern="1200" dirty="0">
                        <a:solidFill>
                          <a:schemeClr val="dk1"/>
                        </a:solidFill>
                        <a:latin typeface="+mn-lt"/>
                        <a:ea typeface="+mn-ea"/>
                        <a:cs typeface="+mn-cs"/>
                      </a:endParaRPr>
                    </a:p>
                  </a:txBody>
                  <a:tcPr marL="6350" marR="6350" marT="6350" marB="0" anchor="ctr"/>
                </a:tc>
                <a:tc>
                  <a:txBody>
                    <a:bodyPr/>
                    <a:p>
                      <a:pPr algn="ctr">
                        <a:buClrTx/>
                        <a:buSzTx/>
                        <a:buFontTx/>
                        <a:buNone/>
                      </a:pPr>
                      <a:r>
                        <a:rPr lang="en-US" altLang="zh-CN" sz="1350" kern="1200" dirty="0">
                          <a:solidFill>
                            <a:schemeClr val="dk1"/>
                          </a:solidFill>
                          <a:latin typeface="+mn-lt"/>
                          <a:ea typeface="+mn-ea"/>
                          <a:cs typeface="+mn-cs"/>
                        </a:rPr>
                        <a:t>0.025</a:t>
                      </a:r>
                      <a:endParaRPr lang="en-US" altLang="zh-CN" sz="1350" kern="1200" dirty="0">
                        <a:solidFill>
                          <a:schemeClr val="dk1"/>
                        </a:solidFill>
                        <a:latin typeface="+mn-lt"/>
                        <a:ea typeface="+mn-ea"/>
                        <a:cs typeface="+mn-cs"/>
                      </a:endParaRPr>
                    </a:p>
                  </a:txBody>
                  <a:tcPr marL="6350" marR="6350" marT="6350" marB="0" anchor="ctr"/>
                </a:tc>
                <a:tc>
                  <a:txBody>
                    <a:bodyPr/>
                    <a:p>
                      <a:pPr algn="ctr">
                        <a:buClrTx/>
                        <a:buSzTx/>
                        <a:buFontTx/>
                        <a:buNone/>
                      </a:pPr>
                      <a:r>
                        <a:rPr lang="en-US" altLang="zh-CN" sz="1350" kern="1200" dirty="0">
                          <a:solidFill>
                            <a:schemeClr val="dk1"/>
                          </a:solidFill>
                          <a:latin typeface="+mn-lt"/>
                          <a:ea typeface="+mn-ea"/>
                          <a:cs typeface="+mn-cs"/>
                        </a:rPr>
                        <a:t>0.077</a:t>
                      </a:r>
                      <a:endParaRPr lang="en-US" altLang="zh-CN" sz="1350" kern="1200" dirty="0">
                        <a:solidFill>
                          <a:schemeClr val="dk1"/>
                        </a:solidFill>
                        <a:latin typeface="+mn-lt"/>
                        <a:ea typeface="+mn-ea"/>
                        <a:cs typeface="+mn-cs"/>
                      </a:endParaRPr>
                    </a:p>
                  </a:txBody>
                  <a:tcPr marL="6350" marR="6350" marT="6350" marB="0" anchor="ctr"/>
                </a:tc>
                <a:tc>
                  <a:txBody>
                    <a:bodyPr/>
                    <a:p>
                      <a:pPr algn="ctr">
                        <a:buClrTx/>
                        <a:buSzTx/>
                        <a:buFontTx/>
                      </a:pPr>
                      <a:r>
                        <a:rPr lang="en-US" altLang="zh-CN" sz="1350" kern="1200" dirty="0">
                          <a:solidFill>
                            <a:schemeClr val="dk1"/>
                          </a:solidFill>
                          <a:latin typeface="+mn-lt"/>
                          <a:ea typeface="+mn-ea"/>
                          <a:cs typeface="+mn-cs"/>
                        </a:rPr>
                        <a:t>3.096</a:t>
                      </a:r>
                      <a:endParaRPr lang="en-US" altLang="zh-CN" sz="1350" kern="1200" dirty="0">
                        <a:solidFill>
                          <a:schemeClr val="dk1"/>
                        </a:solidFill>
                        <a:latin typeface="+mn-lt"/>
                        <a:ea typeface="+mn-ea"/>
                        <a:cs typeface="+mn-cs"/>
                      </a:endParaRPr>
                    </a:p>
                  </a:txBody>
                  <a:tcPr marL="6350" marR="6350" marT="6350" marB="0" anchor="ctr"/>
                </a:tc>
                <a:tc>
                  <a:txBody>
                    <a:bodyPr/>
                    <a:p>
                      <a:pPr algn="ctr">
                        <a:buClrTx/>
                        <a:buSzTx/>
                        <a:buFontTx/>
                        <a:buNone/>
                      </a:pPr>
                      <a:r>
                        <a:rPr lang="en-US" altLang="zh-CN" sz="1350" kern="1200" dirty="0">
                          <a:solidFill>
                            <a:schemeClr val="dk1"/>
                          </a:solidFill>
                          <a:latin typeface="+mn-lt"/>
                          <a:ea typeface="+mn-ea"/>
                          <a:cs typeface="+mn-cs"/>
                        </a:rPr>
                        <a:t>1.988</a:t>
                      </a:r>
                      <a:endParaRPr lang="en-US" altLang="zh-CN" sz="1350" kern="1200" dirty="0">
                        <a:solidFill>
                          <a:schemeClr val="dk1"/>
                        </a:solidFill>
                        <a:latin typeface="+mn-lt"/>
                        <a:ea typeface="+mn-ea"/>
                        <a:cs typeface="+mn-cs"/>
                      </a:endParaRPr>
                    </a:p>
                  </a:txBody>
                  <a:tcPr marL="6350" marR="6350" marT="6350" marB="0" anchor="ctr"/>
                </a:tc>
                <a:tc>
                  <a:txBody>
                    <a:bodyPr/>
                    <a:p>
                      <a:pPr algn="ctr">
                        <a:buClrTx/>
                        <a:buSzTx/>
                        <a:buFontTx/>
                        <a:buNone/>
                      </a:pPr>
                      <a:r>
                        <a:rPr lang="en-US" altLang="zh-CN" sz="1350" kern="1200" dirty="0">
                          <a:solidFill>
                            <a:schemeClr val="dk1"/>
                          </a:solidFill>
                          <a:latin typeface="+mn-lt"/>
                          <a:ea typeface="+mn-ea"/>
                          <a:cs typeface="+mn-cs"/>
                        </a:rPr>
                        <a:t>-0.057</a:t>
                      </a:r>
                      <a:endParaRPr lang="en-US" altLang="zh-CN" sz="1350" kern="1200" dirty="0">
                        <a:solidFill>
                          <a:schemeClr val="dk1"/>
                        </a:solidFill>
                        <a:latin typeface="+mn-lt"/>
                        <a:ea typeface="+mn-ea"/>
                        <a:cs typeface="+mn-cs"/>
                      </a:endParaRPr>
                    </a:p>
                  </a:txBody>
                  <a:tcPr marL="6350" marR="6350" marT="6350" marB="0" anchor="ctr"/>
                </a:tc>
              </a:tr>
              <a:tr h="396240">
                <a:tc>
                  <a:txBody>
                    <a:bodyPr/>
                    <a:p>
                      <a:pPr marL="0" marR="0" lvl="0" algn="ctr" defTabSz="685800" rtl="0" eaLnBrk="1" fontAlgn="auto" latinLnBrk="0" hangingPunct="1">
                        <a:lnSpc>
                          <a:spcPct val="100000"/>
                        </a:lnSpc>
                        <a:spcBef>
                          <a:spcPts val="0"/>
                        </a:spcBef>
                        <a:buClrTx/>
                        <a:buSzTx/>
                        <a:buFontTx/>
                        <a:buNone/>
                      </a:pPr>
                      <a:r>
                        <a:rPr kumimoji="0" lang="zh-CN" altLang="en-US" sz="1350" b="0" i="0" u="none" strike="noStrike" kern="1200" cap="none" spc="0" normalizeH="0" baseline="0" dirty="0">
                          <a:cs typeface="+mn-cs"/>
                        </a:rPr>
                        <a:t>新农</a:t>
                      </a:r>
                      <a:r>
                        <a:rPr kumimoji="0" lang="zh-CN" altLang="en-US" sz="1350" b="0" i="0" u="none" strike="noStrike" kern="1200" cap="none" spc="0" normalizeH="0" baseline="0" dirty="0">
                          <a:cs typeface="+mn-cs"/>
                        </a:rPr>
                        <a:t>开发</a:t>
                      </a:r>
                      <a:endParaRPr kumimoji="0" lang="zh-CN" altLang="en-US" sz="1350" b="0" i="0" u="none" strike="noStrike" kern="1200" cap="none" spc="0" normalizeH="0" baseline="0" dirty="0">
                        <a:cs typeface="+mn-cs"/>
                      </a:endParaRPr>
                    </a:p>
                  </a:txBody>
                  <a:tcPr marL="6350" marR="6350" marT="6350" marB="0" anchor="ctr"/>
                </a:tc>
                <a:tc>
                  <a:txBody>
                    <a:bodyPr/>
                    <a:p>
                      <a:pPr algn="ctr">
                        <a:buClrTx/>
                        <a:buSzTx/>
                        <a:buFontTx/>
                      </a:pPr>
                      <a:r>
                        <a:rPr lang="en-US" altLang="zh-CN" sz="1350" kern="1200" dirty="0">
                          <a:solidFill>
                            <a:schemeClr val="dk1"/>
                          </a:solidFill>
                          <a:latin typeface="+mn-lt"/>
                          <a:ea typeface="+mn-ea"/>
                          <a:cs typeface="+mn-cs"/>
                        </a:rPr>
                        <a:t>0.277</a:t>
                      </a:r>
                      <a:endParaRPr lang="en-US" altLang="zh-CN" sz="1350" kern="1200" dirty="0">
                        <a:solidFill>
                          <a:schemeClr val="dk1"/>
                        </a:solidFill>
                        <a:latin typeface="+mn-lt"/>
                        <a:ea typeface="+mn-ea"/>
                        <a:cs typeface="+mn-cs"/>
                      </a:endParaRPr>
                    </a:p>
                  </a:txBody>
                  <a:tcPr marL="6350" marR="6350" marT="6350" marB="0" anchor="ctr"/>
                </a:tc>
                <a:tc>
                  <a:txBody>
                    <a:bodyPr/>
                    <a:p>
                      <a:pPr algn="ctr">
                        <a:buClrTx/>
                        <a:buSzTx/>
                        <a:buFontTx/>
                        <a:buNone/>
                      </a:pPr>
                      <a:r>
                        <a:rPr lang="en-US" altLang="zh-CN" sz="1350" kern="1200" dirty="0">
                          <a:solidFill>
                            <a:schemeClr val="dk1"/>
                          </a:solidFill>
                          <a:latin typeface="+mn-lt"/>
                          <a:ea typeface="+mn-ea"/>
                          <a:cs typeface="+mn-cs"/>
                        </a:rPr>
                        <a:t>0.041</a:t>
                      </a:r>
                      <a:endParaRPr lang="en-US" altLang="zh-CN" sz="1350" kern="1200" dirty="0">
                        <a:solidFill>
                          <a:schemeClr val="dk1"/>
                        </a:solidFill>
                        <a:latin typeface="+mn-lt"/>
                        <a:ea typeface="+mn-ea"/>
                        <a:cs typeface="+mn-cs"/>
                      </a:endParaRPr>
                    </a:p>
                  </a:txBody>
                  <a:tcPr marL="6350" marR="6350" marT="6350" marB="0" anchor="ctr"/>
                </a:tc>
                <a:tc>
                  <a:txBody>
                    <a:bodyPr/>
                    <a:p>
                      <a:pPr algn="ctr">
                        <a:buClrTx/>
                        <a:buSzTx/>
                        <a:buFontTx/>
                        <a:buNone/>
                      </a:pPr>
                      <a:r>
                        <a:rPr lang="en-US" altLang="zh-CN" sz="1350" kern="1200" dirty="0">
                          <a:solidFill>
                            <a:schemeClr val="dk1"/>
                          </a:solidFill>
                          <a:latin typeface="+mn-lt"/>
                          <a:ea typeface="+mn-ea"/>
                          <a:cs typeface="+mn-cs"/>
                        </a:rPr>
                        <a:t>-2.376</a:t>
                      </a:r>
                      <a:endParaRPr lang="en-US" altLang="zh-CN" sz="1350" kern="1200" dirty="0">
                        <a:solidFill>
                          <a:schemeClr val="dk1"/>
                        </a:solidFill>
                        <a:latin typeface="+mn-lt"/>
                        <a:ea typeface="+mn-ea"/>
                        <a:cs typeface="+mn-cs"/>
                      </a:endParaRPr>
                    </a:p>
                  </a:txBody>
                  <a:tcPr marL="6350" marR="6350" marT="6350" marB="0" anchor="ctr"/>
                </a:tc>
                <a:tc>
                  <a:txBody>
                    <a:bodyPr/>
                    <a:p>
                      <a:pPr algn="ctr">
                        <a:buClrTx/>
                        <a:buSzTx/>
                        <a:buFontTx/>
                      </a:pPr>
                      <a:r>
                        <a:rPr lang="en-US" altLang="zh-CN" sz="1350" kern="1200" dirty="0">
                          <a:solidFill>
                            <a:schemeClr val="dk1"/>
                          </a:solidFill>
                          <a:latin typeface="+mn-lt"/>
                          <a:ea typeface="+mn-ea"/>
                          <a:cs typeface="+mn-cs"/>
                        </a:rPr>
                        <a:t>0.251</a:t>
                      </a:r>
                      <a:endParaRPr lang="en-US" altLang="zh-CN" sz="1350" kern="1200" dirty="0">
                        <a:solidFill>
                          <a:schemeClr val="dk1"/>
                        </a:solidFill>
                        <a:latin typeface="+mn-lt"/>
                        <a:ea typeface="+mn-ea"/>
                        <a:cs typeface="+mn-cs"/>
                      </a:endParaRPr>
                    </a:p>
                  </a:txBody>
                  <a:tcPr marL="6350" marR="6350" marT="6350" marB="0" anchor="ctr"/>
                </a:tc>
                <a:tc>
                  <a:txBody>
                    <a:bodyPr/>
                    <a:p>
                      <a:pPr algn="ctr">
                        <a:buClrTx/>
                        <a:buSzTx/>
                        <a:buFontTx/>
                        <a:buNone/>
                      </a:pPr>
                      <a:r>
                        <a:rPr lang="en-US" altLang="zh-CN" sz="1350" kern="1200" dirty="0">
                          <a:solidFill>
                            <a:schemeClr val="dk1"/>
                          </a:solidFill>
                          <a:latin typeface="+mn-lt"/>
                          <a:ea typeface="+mn-ea"/>
                          <a:cs typeface="+mn-cs"/>
                        </a:rPr>
                        <a:t>-0.005</a:t>
                      </a:r>
                      <a:endParaRPr lang="en-US" altLang="zh-CN" sz="1350" kern="1200" dirty="0">
                        <a:solidFill>
                          <a:schemeClr val="dk1"/>
                        </a:solidFill>
                        <a:latin typeface="+mn-lt"/>
                        <a:ea typeface="+mn-ea"/>
                        <a:cs typeface="+mn-cs"/>
                      </a:endParaRPr>
                    </a:p>
                  </a:txBody>
                  <a:tcPr marL="6350" marR="6350" marT="6350" marB="0" anchor="ctr"/>
                </a:tc>
                <a:tc>
                  <a:txBody>
                    <a:bodyPr/>
                    <a:p>
                      <a:pPr algn="ctr">
                        <a:buClrTx/>
                        <a:buSzTx/>
                        <a:buFontTx/>
                        <a:buNone/>
                      </a:pPr>
                      <a:r>
                        <a:rPr lang="en-US" altLang="zh-CN" sz="1350" kern="1200" dirty="0">
                          <a:solidFill>
                            <a:schemeClr val="dk1"/>
                          </a:solidFill>
                          <a:latin typeface="+mn-lt"/>
                          <a:ea typeface="+mn-ea"/>
                          <a:cs typeface="+mn-cs"/>
                        </a:rPr>
                        <a:t>-0.016</a:t>
                      </a:r>
                      <a:endParaRPr lang="en-US" altLang="zh-CN" sz="1350" kern="1200" dirty="0">
                        <a:solidFill>
                          <a:schemeClr val="dk1"/>
                        </a:solidFill>
                        <a:latin typeface="+mn-lt"/>
                        <a:ea typeface="+mn-ea"/>
                        <a:cs typeface="+mn-cs"/>
                      </a:endParaRPr>
                    </a:p>
                  </a:txBody>
                  <a:tcPr marL="6350" marR="6350" marT="6350" marB="0" anchor="ctr"/>
                </a:tc>
                <a:tc>
                  <a:txBody>
                    <a:bodyPr/>
                    <a:p>
                      <a:pPr algn="ctr">
                        <a:buClrTx/>
                        <a:buSzTx/>
                        <a:buFontTx/>
                      </a:pPr>
                      <a:r>
                        <a:rPr lang="en-US" altLang="zh-CN" sz="1350" kern="1200" dirty="0">
                          <a:solidFill>
                            <a:schemeClr val="dk1"/>
                          </a:solidFill>
                          <a:latin typeface="+mn-lt"/>
                          <a:ea typeface="+mn-ea"/>
                          <a:cs typeface="+mn-cs"/>
                        </a:rPr>
                        <a:t>3.46</a:t>
                      </a:r>
                      <a:endParaRPr lang="en-US" altLang="zh-CN" sz="1350" kern="1200" dirty="0">
                        <a:solidFill>
                          <a:schemeClr val="dk1"/>
                        </a:solidFill>
                        <a:latin typeface="+mn-lt"/>
                        <a:ea typeface="+mn-ea"/>
                        <a:cs typeface="+mn-cs"/>
                      </a:endParaRPr>
                    </a:p>
                  </a:txBody>
                  <a:tcPr marL="6350" marR="6350" marT="6350" marB="0" anchor="ctr"/>
                </a:tc>
                <a:tc>
                  <a:txBody>
                    <a:bodyPr/>
                    <a:p>
                      <a:pPr algn="ctr">
                        <a:buClrTx/>
                        <a:buSzTx/>
                        <a:buFontTx/>
                        <a:buNone/>
                      </a:pPr>
                      <a:r>
                        <a:rPr lang="en-US" altLang="zh-CN" sz="1350" kern="1200" dirty="0">
                          <a:solidFill>
                            <a:schemeClr val="dk1"/>
                          </a:solidFill>
                          <a:latin typeface="+mn-lt"/>
                          <a:ea typeface="+mn-ea"/>
                          <a:cs typeface="+mn-cs"/>
                        </a:rPr>
                        <a:t>1.86</a:t>
                      </a:r>
                      <a:endParaRPr lang="en-US" altLang="zh-CN" sz="1350" kern="1200" dirty="0">
                        <a:solidFill>
                          <a:schemeClr val="dk1"/>
                        </a:solidFill>
                        <a:latin typeface="+mn-lt"/>
                        <a:ea typeface="+mn-ea"/>
                        <a:cs typeface="+mn-cs"/>
                      </a:endParaRPr>
                    </a:p>
                  </a:txBody>
                  <a:tcPr marL="6350" marR="6350" marT="6350" marB="0" anchor="ctr"/>
                </a:tc>
                <a:tc>
                  <a:txBody>
                    <a:bodyPr/>
                    <a:p>
                      <a:pPr algn="ctr">
                        <a:buClrTx/>
                        <a:buSzTx/>
                        <a:buFontTx/>
                        <a:buNone/>
                      </a:pPr>
                      <a:r>
                        <a:rPr lang="en-US" altLang="zh-CN" sz="1350" kern="1200" dirty="0">
                          <a:solidFill>
                            <a:schemeClr val="dk1"/>
                          </a:solidFill>
                          <a:latin typeface="+mn-lt"/>
                          <a:ea typeface="+mn-ea"/>
                          <a:cs typeface="+mn-cs"/>
                        </a:rPr>
                        <a:t>0.392</a:t>
                      </a:r>
                      <a:endParaRPr lang="en-US" altLang="zh-CN" sz="1350" kern="1200" dirty="0">
                        <a:solidFill>
                          <a:schemeClr val="dk1"/>
                        </a:solidFill>
                        <a:latin typeface="+mn-lt"/>
                        <a:ea typeface="+mn-ea"/>
                        <a:cs typeface="+mn-cs"/>
                      </a:endParaRPr>
                    </a:p>
                  </a:txBody>
                  <a:tcPr marL="6350" marR="6350" marT="6350" marB="0" anchor="ctr"/>
                </a:tc>
              </a:tr>
              <a:tr h="395605">
                <a:tc>
                  <a:txBody>
                    <a:bodyPr/>
                    <a:p>
                      <a:pPr marL="0" marR="0" lvl="0" algn="ctr" defTabSz="685800" rtl="0" eaLnBrk="1" fontAlgn="auto" latinLnBrk="0" hangingPunct="1">
                        <a:lnSpc>
                          <a:spcPct val="100000"/>
                        </a:lnSpc>
                        <a:spcBef>
                          <a:spcPts val="0"/>
                        </a:spcBef>
                        <a:buClrTx/>
                        <a:buSzTx/>
                        <a:buFontTx/>
                        <a:buNone/>
                      </a:pPr>
                      <a:r>
                        <a:rPr kumimoji="0" lang="zh-CN" altLang="en-US" sz="1350" b="0" i="0" u="none" strike="noStrike" kern="1200" cap="none" spc="0" normalizeH="0" baseline="0" dirty="0">
                          <a:cs typeface="+mn-cs"/>
                        </a:rPr>
                        <a:t>香梨</a:t>
                      </a:r>
                      <a:r>
                        <a:rPr kumimoji="0" lang="zh-CN" altLang="en-US" sz="1350" b="0" i="0" u="none" strike="noStrike" kern="1200" cap="none" spc="0" normalizeH="0" baseline="0" dirty="0">
                          <a:cs typeface="+mn-cs"/>
                        </a:rPr>
                        <a:t>股份</a:t>
                      </a:r>
                      <a:endParaRPr kumimoji="0" lang="zh-CN" altLang="en-US" sz="1350" b="0" i="0" u="none" strike="noStrike" kern="1200" cap="none" spc="0" normalizeH="0" baseline="0" dirty="0">
                        <a:cs typeface="+mn-cs"/>
                      </a:endParaRPr>
                    </a:p>
                  </a:txBody>
                  <a:tcPr marL="6350" marR="6350" marT="6350" marB="0" anchor="ctr"/>
                </a:tc>
                <a:tc>
                  <a:txBody>
                    <a:bodyPr/>
                    <a:p>
                      <a:pPr algn="ctr">
                        <a:buClrTx/>
                        <a:buSzTx/>
                        <a:buFontTx/>
                      </a:pPr>
                      <a:r>
                        <a:rPr lang="en-US" altLang="zh-CN" sz="1350" kern="1200" dirty="0">
                          <a:solidFill>
                            <a:schemeClr val="dk1"/>
                          </a:solidFill>
                          <a:latin typeface="+mn-lt"/>
                          <a:ea typeface="+mn-ea"/>
                          <a:cs typeface="+mn-cs"/>
                        </a:rPr>
                        <a:t>0.107</a:t>
                      </a:r>
                      <a:endParaRPr lang="en-US" altLang="zh-CN" sz="1350" kern="1200" dirty="0">
                        <a:solidFill>
                          <a:schemeClr val="dk1"/>
                        </a:solidFill>
                        <a:latin typeface="+mn-lt"/>
                        <a:ea typeface="+mn-ea"/>
                        <a:cs typeface="+mn-cs"/>
                      </a:endParaRPr>
                    </a:p>
                  </a:txBody>
                  <a:tcPr marL="6350" marR="6350" marT="6350" marB="0" anchor="ctr"/>
                </a:tc>
                <a:tc>
                  <a:txBody>
                    <a:bodyPr/>
                    <a:p>
                      <a:pPr algn="ctr">
                        <a:buClrTx/>
                        <a:buSzTx/>
                        <a:buFontTx/>
                        <a:buNone/>
                      </a:pPr>
                      <a:r>
                        <a:rPr lang="en-US" altLang="zh-CN" sz="1350" kern="1200" dirty="0">
                          <a:solidFill>
                            <a:schemeClr val="dk1"/>
                          </a:solidFill>
                          <a:latin typeface="+mn-lt"/>
                          <a:ea typeface="+mn-ea"/>
                          <a:cs typeface="+mn-cs"/>
                        </a:rPr>
                        <a:t>-0.054</a:t>
                      </a:r>
                      <a:endParaRPr lang="en-US" altLang="zh-CN" sz="1350" kern="1200" dirty="0">
                        <a:solidFill>
                          <a:schemeClr val="dk1"/>
                        </a:solidFill>
                        <a:latin typeface="+mn-lt"/>
                        <a:ea typeface="+mn-ea"/>
                        <a:cs typeface="+mn-cs"/>
                      </a:endParaRPr>
                    </a:p>
                  </a:txBody>
                  <a:tcPr marL="6350" marR="6350" marT="6350" marB="0" anchor="ctr"/>
                </a:tc>
                <a:tc>
                  <a:txBody>
                    <a:bodyPr/>
                    <a:p>
                      <a:pPr algn="ctr">
                        <a:buClrTx/>
                        <a:buSzTx/>
                        <a:buFontTx/>
                        <a:buNone/>
                      </a:pPr>
                      <a:r>
                        <a:rPr lang="en-US" altLang="zh-CN" sz="1350" kern="1200" dirty="0">
                          <a:solidFill>
                            <a:schemeClr val="dk1"/>
                          </a:solidFill>
                          <a:latin typeface="+mn-lt"/>
                          <a:ea typeface="+mn-ea"/>
                          <a:cs typeface="+mn-cs"/>
                        </a:rPr>
                        <a:t>2.101</a:t>
                      </a:r>
                      <a:endParaRPr lang="en-US" altLang="zh-CN" sz="1350" kern="1200" dirty="0">
                        <a:solidFill>
                          <a:schemeClr val="dk1"/>
                        </a:solidFill>
                        <a:latin typeface="+mn-lt"/>
                        <a:ea typeface="+mn-ea"/>
                        <a:cs typeface="+mn-cs"/>
                      </a:endParaRPr>
                    </a:p>
                  </a:txBody>
                  <a:tcPr marL="6350" marR="6350" marT="6350" marB="0" anchor="ctr"/>
                </a:tc>
                <a:tc>
                  <a:txBody>
                    <a:bodyPr/>
                    <a:p>
                      <a:pPr algn="ctr">
                        <a:buClrTx/>
                        <a:buSzTx/>
                        <a:buFontTx/>
                      </a:pPr>
                      <a:r>
                        <a:rPr lang="en-US" altLang="zh-CN" sz="1350" kern="1200" dirty="0">
                          <a:solidFill>
                            <a:schemeClr val="dk1"/>
                          </a:solidFill>
                          <a:latin typeface="+mn-lt"/>
                          <a:ea typeface="+mn-ea"/>
                          <a:cs typeface="+mn-cs"/>
                        </a:rPr>
                        <a:t>-0.148</a:t>
                      </a:r>
                      <a:endParaRPr lang="en-US" altLang="zh-CN" sz="1350" kern="1200" dirty="0">
                        <a:solidFill>
                          <a:schemeClr val="dk1"/>
                        </a:solidFill>
                        <a:latin typeface="+mn-lt"/>
                        <a:ea typeface="+mn-ea"/>
                        <a:cs typeface="+mn-cs"/>
                      </a:endParaRPr>
                    </a:p>
                  </a:txBody>
                  <a:tcPr marL="6350" marR="6350" marT="6350" marB="0" anchor="ctr"/>
                </a:tc>
                <a:tc>
                  <a:txBody>
                    <a:bodyPr/>
                    <a:p>
                      <a:pPr algn="ctr">
                        <a:buClrTx/>
                        <a:buSzTx/>
                        <a:buFontTx/>
                        <a:buNone/>
                      </a:pPr>
                      <a:r>
                        <a:rPr lang="en-US" altLang="zh-CN" sz="1350" kern="1200" dirty="0">
                          <a:solidFill>
                            <a:schemeClr val="dk1"/>
                          </a:solidFill>
                          <a:latin typeface="+mn-lt"/>
                          <a:ea typeface="+mn-ea"/>
                          <a:cs typeface="+mn-cs"/>
                        </a:rPr>
                        <a:t>0.012</a:t>
                      </a:r>
                      <a:endParaRPr lang="en-US" altLang="zh-CN" sz="1350" kern="1200" dirty="0">
                        <a:solidFill>
                          <a:schemeClr val="dk1"/>
                        </a:solidFill>
                        <a:latin typeface="+mn-lt"/>
                        <a:ea typeface="+mn-ea"/>
                        <a:cs typeface="+mn-cs"/>
                      </a:endParaRPr>
                    </a:p>
                  </a:txBody>
                  <a:tcPr marL="6350" marR="6350" marT="6350" marB="0" anchor="ctr"/>
                </a:tc>
                <a:tc>
                  <a:txBody>
                    <a:bodyPr/>
                    <a:p>
                      <a:pPr algn="ctr">
                        <a:buClrTx/>
                        <a:buSzTx/>
                        <a:buFontTx/>
                        <a:buNone/>
                      </a:pPr>
                      <a:r>
                        <a:rPr lang="en-US" altLang="zh-CN" sz="1350" kern="1200" dirty="0">
                          <a:solidFill>
                            <a:schemeClr val="dk1"/>
                          </a:solidFill>
                          <a:latin typeface="+mn-lt"/>
                          <a:ea typeface="+mn-ea"/>
                          <a:cs typeface="+mn-cs"/>
                        </a:rPr>
                        <a:t>0.03</a:t>
                      </a:r>
                      <a:endParaRPr lang="en-US" altLang="zh-CN" sz="1350" kern="1200" dirty="0">
                        <a:solidFill>
                          <a:schemeClr val="dk1"/>
                        </a:solidFill>
                        <a:latin typeface="+mn-lt"/>
                        <a:ea typeface="+mn-ea"/>
                        <a:cs typeface="+mn-cs"/>
                      </a:endParaRPr>
                    </a:p>
                  </a:txBody>
                  <a:tcPr marL="6350" marR="6350" marT="6350" marB="0" anchor="ctr"/>
                </a:tc>
                <a:tc>
                  <a:txBody>
                    <a:bodyPr/>
                    <a:p>
                      <a:pPr algn="ctr">
                        <a:buClrTx/>
                        <a:buSzTx/>
                        <a:buFontTx/>
                      </a:pPr>
                      <a:r>
                        <a:rPr lang="en-US" altLang="zh-CN" sz="1350" kern="1200" dirty="0">
                          <a:solidFill>
                            <a:schemeClr val="dk1"/>
                          </a:solidFill>
                          <a:latin typeface="+mn-lt"/>
                          <a:ea typeface="+mn-ea"/>
                          <a:cs typeface="+mn-cs"/>
                        </a:rPr>
                        <a:t>2.51</a:t>
                      </a:r>
                      <a:endParaRPr lang="en-US" altLang="zh-CN" sz="1350" kern="1200" dirty="0">
                        <a:solidFill>
                          <a:schemeClr val="dk1"/>
                        </a:solidFill>
                        <a:latin typeface="+mn-lt"/>
                        <a:ea typeface="+mn-ea"/>
                        <a:cs typeface="+mn-cs"/>
                      </a:endParaRPr>
                    </a:p>
                  </a:txBody>
                  <a:tcPr marL="6350" marR="6350" marT="6350" marB="0" anchor="ctr"/>
                </a:tc>
                <a:tc>
                  <a:txBody>
                    <a:bodyPr/>
                    <a:p>
                      <a:pPr algn="ctr">
                        <a:buClrTx/>
                        <a:buSzTx/>
                        <a:buFontTx/>
                        <a:buNone/>
                      </a:pPr>
                      <a:r>
                        <a:rPr lang="en-US" altLang="zh-CN" sz="1350" kern="1200" dirty="0">
                          <a:solidFill>
                            <a:schemeClr val="dk1"/>
                          </a:solidFill>
                          <a:latin typeface="+mn-lt"/>
                          <a:ea typeface="+mn-ea"/>
                          <a:cs typeface="+mn-cs"/>
                        </a:rPr>
                        <a:t>1.516</a:t>
                      </a:r>
                      <a:endParaRPr lang="en-US" altLang="zh-CN" sz="1350" kern="1200" dirty="0">
                        <a:solidFill>
                          <a:schemeClr val="dk1"/>
                        </a:solidFill>
                        <a:latin typeface="+mn-lt"/>
                        <a:ea typeface="+mn-ea"/>
                        <a:cs typeface="+mn-cs"/>
                      </a:endParaRPr>
                    </a:p>
                  </a:txBody>
                  <a:tcPr marL="6350" marR="6350" marT="6350" marB="0" anchor="ctr"/>
                </a:tc>
                <a:tc>
                  <a:txBody>
                    <a:bodyPr/>
                    <a:p>
                      <a:pPr algn="ctr">
                        <a:buClrTx/>
                        <a:buSzTx/>
                        <a:buFontTx/>
                        <a:buNone/>
                      </a:pPr>
                      <a:r>
                        <a:rPr lang="en-US" altLang="zh-CN" sz="1350" kern="1200" dirty="0">
                          <a:solidFill>
                            <a:schemeClr val="dk1"/>
                          </a:solidFill>
                          <a:latin typeface="+mn-lt"/>
                          <a:ea typeface="+mn-ea"/>
                          <a:cs typeface="+mn-cs"/>
                        </a:rPr>
                        <a:t>-0.234</a:t>
                      </a:r>
                      <a:endParaRPr lang="en-US" altLang="zh-CN" sz="1350" kern="1200" dirty="0">
                        <a:solidFill>
                          <a:schemeClr val="dk1"/>
                        </a:solidFill>
                        <a:latin typeface="+mn-lt"/>
                        <a:ea typeface="+mn-ea"/>
                        <a:cs typeface="+mn-cs"/>
                      </a:endParaRPr>
                    </a:p>
                  </a:txBody>
                  <a:tcPr marL="6350" marR="6350" marT="6350" marB="0" anchor="ctr"/>
                </a:tc>
              </a:tr>
              <a:tr h="395605">
                <a:tc>
                  <a:txBody>
                    <a:bodyPr/>
                    <a:p>
                      <a:pPr marL="0" marR="0" lvl="0" algn="ctr" defTabSz="685800" rtl="0" eaLnBrk="1" fontAlgn="auto" latinLnBrk="0" hangingPunct="1">
                        <a:lnSpc>
                          <a:spcPct val="100000"/>
                        </a:lnSpc>
                        <a:spcBef>
                          <a:spcPts val="0"/>
                        </a:spcBef>
                        <a:buClrTx/>
                        <a:buSzTx/>
                        <a:buFontTx/>
                        <a:buNone/>
                      </a:pPr>
                      <a:r>
                        <a:rPr kumimoji="0" lang="zh-CN" altLang="en-US" sz="1350" b="0" i="0" u="none" strike="noStrike" kern="1200" cap="none" spc="0" normalizeH="0" baseline="0" dirty="0">
                          <a:cs typeface="+mn-cs"/>
                        </a:rPr>
                        <a:t>新赛</a:t>
                      </a:r>
                      <a:r>
                        <a:rPr kumimoji="0" lang="zh-CN" altLang="en-US" sz="1350" b="0" i="0" u="none" strike="noStrike" kern="1200" cap="none" spc="0" normalizeH="0" baseline="0" dirty="0">
                          <a:cs typeface="+mn-cs"/>
                        </a:rPr>
                        <a:t>股份</a:t>
                      </a:r>
                      <a:endParaRPr kumimoji="0" lang="zh-CN" altLang="en-US" sz="1350" b="0" i="0" u="none" strike="noStrike" kern="1200" cap="none" spc="0" normalizeH="0" baseline="0" dirty="0">
                        <a:cs typeface="+mn-cs"/>
                      </a:endParaRPr>
                    </a:p>
                  </a:txBody>
                  <a:tcPr marL="6350" marR="6350" marT="6350" marB="0" anchor="ctr"/>
                </a:tc>
                <a:tc>
                  <a:txBody>
                    <a:bodyPr/>
                    <a:p>
                      <a:pPr algn="ctr">
                        <a:buClrTx/>
                        <a:buSzTx/>
                        <a:buFontTx/>
                        <a:buNone/>
                      </a:pPr>
                      <a:r>
                        <a:rPr lang="en-US" altLang="zh-CN" sz="1350" kern="1200" dirty="0">
                          <a:solidFill>
                            <a:schemeClr val="dk1"/>
                          </a:solidFill>
                          <a:latin typeface="+mn-lt"/>
                          <a:ea typeface="+mn-ea"/>
                          <a:cs typeface="+mn-cs"/>
                        </a:rPr>
                        <a:t>0.82</a:t>
                      </a:r>
                      <a:endParaRPr lang="en-US" altLang="zh-CN" sz="1350" kern="1200" dirty="0">
                        <a:solidFill>
                          <a:schemeClr val="dk1"/>
                        </a:solidFill>
                        <a:latin typeface="+mn-lt"/>
                        <a:ea typeface="+mn-ea"/>
                        <a:cs typeface="+mn-cs"/>
                      </a:endParaRPr>
                    </a:p>
                  </a:txBody>
                  <a:tcPr marL="6350" marR="6350" marT="6350" marB="0" anchor="ctr"/>
                </a:tc>
                <a:tc>
                  <a:txBody>
                    <a:bodyPr/>
                    <a:p>
                      <a:pPr algn="ctr">
                        <a:buClrTx/>
                        <a:buSzTx/>
                        <a:buFontTx/>
                        <a:buNone/>
                      </a:pPr>
                      <a:r>
                        <a:rPr lang="en-US" altLang="zh-CN" sz="1350" kern="1200" dirty="0">
                          <a:solidFill>
                            <a:schemeClr val="dk1"/>
                          </a:solidFill>
                          <a:latin typeface="+mn-lt"/>
                          <a:ea typeface="+mn-ea"/>
                          <a:cs typeface="+mn-cs"/>
                        </a:rPr>
                        <a:t>0.194</a:t>
                      </a:r>
                      <a:endParaRPr lang="en-US" altLang="zh-CN" sz="1350" kern="1200" dirty="0">
                        <a:solidFill>
                          <a:schemeClr val="dk1"/>
                        </a:solidFill>
                        <a:latin typeface="+mn-lt"/>
                        <a:ea typeface="+mn-ea"/>
                        <a:cs typeface="+mn-cs"/>
                      </a:endParaRPr>
                    </a:p>
                  </a:txBody>
                  <a:tcPr marL="6350" marR="6350" marT="6350" marB="0" anchor="ctr"/>
                </a:tc>
                <a:tc>
                  <a:txBody>
                    <a:bodyPr/>
                    <a:p>
                      <a:pPr algn="ctr">
                        <a:buClrTx/>
                        <a:buSzTx/>
                        <a:buFontTx/>
                        <a:buNone/>
                      </a:pPr>
                      <a:r>
                        <a:rPr lang="en-US" altLang="zh-CN" sz="1350" kern="1200" dirty="0">
                          <a:solidFill>
                            <a:schemeClr val="dk1"/>
                          </a:solidFill>
                          <a:latin typeface="+mn-lt"/>
                          <a:ea typeface="+mn-ea"/>
                          <a:cs typeface="+mn-cs"/>
                        </a:rPr>
                        <a:t>0.058</a:t>
                      </a:r>
                      <a:endParaRPr lang="en-US" altLang="zh-CN" sz="1350" kern="1200" dirty="0">
                        <a:solidFill>
                          <a:schemeClr val="dk1"/>
                        </a:solidFill>
                        <a:latin typeface="+mn-lt"/>
                        <a:ea typeface="+mn-ea"/>
                        <a:cs typeface="+mn-cs"/>
                      </a:endParaRPr>
                    </a:p>
                  </a:txBody>
                  <a:tcPr marL="6350" marR="6350" marT="6350" marB="0" anchor="ctr"/>
                </a:tc>
                <a:tc>
                  <a:txBody>
                    <a:bodyPr/>
                    <a:p>
                      <a:pPr algn="ctr">
                        <a:buClrTx/>
                        <a:buSzTx/>
                        <a:buFontTx/>
                        <a:buNone/>
                      </a:pPr>
                      <a:r>
                        <a:rPr lang="en-US" altLang="zh-CN" sz="1350" kern="1200" dirty="0">
                          <a:solidFill>
                            <a:schemeClr val="dk1"/>
                          </a:solidFill>
                          <a:latin typeface="+mn-lt"/>
                          <a:ea typeface="+mn-ea"/>
                          <a:cs typeface="+mn-cs"/>
                        </a:rPr>
                        <a:t>0.113</a:t>
                      </a:r>
                      <a:endParaRPr lang="en-US" altLang="zh-CN" sz="1350" kern="1200" dirty="0">
                        <a:solidFill>
                          <a:schemeClr val="dk1"/>
                        </a:solidFill>
                        <a:latin typeface="+mn-lt"/>
                        <a:ea typeface="+mn-ea"/>
                        <a:cs typeface="+mn-cs"/>
                      </a:endParaRPr>
                    </a:p>
                  </a:txBody>
                  <a:tcPr marL="6350" marR="6350" marT="6350" marB="0" anchor="ctr"/>
                </a:tc>
                <a:tc>
                  <a:txBody>
                    <a:bodyPr/>
                    <a:p>
                      <a:pPr algn="ctr">
                        <a:buClrTx/>
                        <a:buSzTx/>
                        <a:buFontTx/>
                        <a:buNone/>
                      </a:pPr>
                      <a:r>
                        <a:rPr lang="en-US" altLang="zh-CN" sz="1350" kern="1200" dirty="0">
                          <a:solidFill>
                            <a:schemeClr val="dk1"/>
                          </a:solidFill>
                          <a:latin typeface="+mn-lt"/>
                          <a:ea typeface="+mn-ea"/>
                          <a:cs typeface="+mn-cs"/>
                        </a:rPr>
                        <a:t>0.02</a:t>
                      </a:r>
                      <a:endParaRPr lang="en-US" altLang="zh-CN" sz="1350" kern="1200" dirty="0">
                        <a:solidFill>
                          <a:schemeClr val="dk1"/>
                        </a:solidFill>
                        <a:latin typeface="+mn-lt"/>
                        <a:ea typeface="+mn-ea"/>
                        <a:cs typeface="+mn-cs"/>
                      </a:endParaRPr>
                    </a:p>
                  </a:txBody>
                  <a:tcPr marL="6350" marR="6350" marT="6350" marB="0" anchor="ctr"/>
                </a:tc>
                <a:tc>
                  <a:txBody>
                    <a:bodyPr/>
                    <a:p>
                      <a:pPr algn="ctr">
                        <a:buClrTx/>
                        <a:buSzTx/>
                        <a:buFontTx/>
                        <a:buNone/>
                      </a:pPr>
                      <a:r>
                        <a:rPr lang="en-US" altLang="zh-CN" sz="1350" kern="1200" dirty="0">
                          <a:solidFill>
                            <a:schemeClr val="dk1"/>
                          </a:solidFill>
                          <a:latin typeface="+mn-lt"/>
                          <a:ea typeface="+mn-ea"/>
                          <a:cs typeface="+mn-cs"/>
                        </a:rPr>
                        <a:t>0.101</a:t>
                      </a:r>
                      <a:endParaRPr lang="en-US" altLang="zh-CN" sz="1350" kern="1200" dirty="0">
                        <a:solidFill>
                          <a:schemeClr val="dk1"/>
                        </a:solidFill>
                        <a:latin typeface="+mn-lt"/>
                        <a:ea typeface="+mn-ea"/>
                        <a:cs typeface="+mn-cs"/>
                      </a:endParaRPr>
                    </a:p>
                  </a:txBody>
                  <a:tcPr marL="6350" marR="6350" marT="6350" marB="0" anchor="ctr"/>
                </a:tc>
                <a:tc>
                  <a:txBody>
                    <a:bodyPr/>
                    <a:p>
                      <a:pPr algn="ctr">
                        <a:buClrTx/>
                        <a:buSzTx/>
                        <a:buFontTx/>
                        <a:buNone/>
                      </a:pPr>
                      <a:r>
                        <a:rPr lang="en-US" altLang="zh-CN" sz="1350" kern="1200" dirty="0">
                          <a:solidFill>
                            <a:schemeClr val="dk1"/>
                          </a:solidFill>
                          <a:latin typeface="+mn-lt"/>
                          <a:ea typeface="+mn-ea"/>
                          <a:cs typeface="+mn-cs"/>
                        </a:rPr>
                        <a:t>3.83</a:t>
                      </a:r>
                      <a:endParaRPr lang="en-US" altLang="zh-CN" sz="1350" kern="1200" dirty="0">
                        <a:solidFill>
                          <a:schemeClr val="dk1"/>
                        </a:solidFill>
                        <a:latin typeface="+mn-lt"/>
                        <a:ea typeface="+mn-ea"/>
                        <a:cs typeface="+mn-cs"/>
                      </a:endParaRPr>
                    </a:p>
                  </a:txBody>
                  <a:tcPr marL="6350" marR="6350" marT="6350" marB="0" anchor="ctr"/>
                </a:tc>
                <a:tc>
                  <a:txBody>
                    <a:bodyPr/>
                    <a:p>
                      <a:pPr algn="ctr">
                        <a:buClrTx/>
                        <a:buSzTx/>
                        <a:buFontTx/>
                        <a:buNone/>
                      </a:pPr>
                      <a:r>
                        <a:rPr lang="en-US" altLang="zh-CN" sz="1350" kern="1200" dirty="0">
                          <a:solidFill>
                            <a:schemeClr val="dk1"/>
                          </a:solidFill>
                          <a:latin typeface="+mn-lt"/>
                          <a:ea typeface="+mn-ea"/>
                          <a:cs typeface="+mn-cs"/>
                        </a:rPr>
                        <a:t>2.285</a:t>
                      </a:r>
                      <a:endParaRPr lang="en-US" altLang="zh-CN" sz="1350" kern="1200" dirty="0">
                        <a:solidFill>
                          <a:schemeClr val="dk1"/>
                        </a:solidFill>
                        <a:latin typeface="+mn-lt"/>
                        <a:ea typeface="+mn-ea"/>
                        <a:cs typeface="+mn-cs"/>
                      </a:endParaRPr>
                    </a:p>
                  </a:txBody>
                  <a:tcPr marL="6350" marR="6350" marT="6350" marB="0" anchor="ctr"/>
                </a:tc>
                <a:tc>
                  <a:txBody>
                    <a:bodyPr/>
                    <a:p>
                      <a:pPr algn="ctr">
                        <a:buClrTx/>
                        <a:buSzTx/>
                        <a:buFontTx/>
                        <a:buNone/>
                      </a:pPr>
                      <a:r>
                        <a:rPr lang="en-US" altLang="zh-CN" sz="1350" kern="1200" dirty="0">
                          <a:solidFill>
                            <a:schemeClr val="dk1"/>
                          </a:solidFill>
                          <a:latin typeface="+mn-lt"/>
                          <a:ea typeface="+mn-ea"/>
                          <a:cs typeface="+mn-cs"/>
                        </a:rPr>
                        <a:t>0.392</a:t>
                      </a:r>
                      <a:endParaRPr lang="en-US" altLang="zh-CN" sz="1350" kern="1200" dirty="0">
                        <a:solidFill>
                          <a:schemeClr val="dk1"/>
                        </a:solidFill>
                        <a:latin typeface="+mn-lt"/>
                        <a:ea typeface="+mn-ea"/>
                        <a:cs typeface="+mn-cs"/>
                      </a:endParaRPr>
                    </a:p>
                  </a:txBody>
                  <a:tcPr marL="6350" marR="6350" marT="6350" marB="0" anchor="ctr"/>
                </a:tc>
              </a:tr>
            </a:tbl>
          </a:graphicData>
        </a:graphic>
      </p:graphicFrame>
    </p:spTree>
    <p:custDataLst>
      <p:tags r:id="rId3"/>
    </p:custData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arn(inVertical)">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11188" y="333375"/>
            <a:ext cx="2592388" cy="647700"/>
          </a:xfrm>
          <a:prstGeom prst="roundRect">
            <a:avLst/>
          </a:prstGeom>
          <a:gradFill>
            <a:gsLst>
              <a:gs pos="100000">
                <a:srgbClr val="E30000"/>
              </a:gs>
              <a:gs pos="100000">
                <a:srgbClr val="76030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2000" strike="noStrike" noProof="1"/>
              <a:t>课件代码下载地址</a:t>
            </a:r>
            <a:endParaRPr lang="zh-CN" altLang="en-US" sz="2000" strike="noStrike" noProof="1"/>
          </a:p>
        </p:txBody>
      </p:sp>
      <p:pic>
        <p:nvPicPr>
          <p:cNvPr id="126978" name="图片 3"/>
          <p:cNvPicPr>
            <a:picLocks noChangeAspect="1"/>
          </p:cNvPicPr>
          <p:nvPr/>
        </p:nvPicPr>
        <p:blipFill>
          <a:blip r:embed="rId1"/>
          <a:srcRect l="16956" t="12379" r="18745" b="32552"/>
          <a:stretch>
            <a:fillRect/>
          </a:stretch>
        </p:blipFill>
        <p:spPr>
          <a:xfrm>
            <a:off x="3019425" y="1289050"/>
            <a:ext cx="3103563" cy="3079750"/>
          </a:xfrm>
          <a:prstGeom prst="rect">
            <a:avLst/>
          </a:prstGeom>
          <a:noFill/>
          <a:ln w="9525">
            <a:noFill/>
          </a:ln>
        </p:spPr>
      </p:pic>
      <p:sp>
        <p:nvSpPr>
          <p:cNvPr id="6" name="圆角矩形 5"/>
          <p:cNvSpPr/>
          <p:nvPr/>
        </p:nvSpPr>
        <p:spPr>
          <a:xfrm>
            <a:off x="1227455" y="4690110"/>
            <a:ext cx="6689725" cy="719455"/>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26980" name="文本框 4"/>
          <p:cNvSpPr txBox="1"/>
          <p:nvPr/>
        </p:nvSpPr>
        <p:spPr>
          <a:xfrm>
            <a:off x="1281430" y="4850130"/>
            <a:ext cx="6565265" cy="398780"/>
          </a:xfrm>
          <a:prstGeom prst="rect">
            <a:avLst/>
          </a:prstGeom>
          <a:noFill/>
          <a:ln w="9525">
            <a:noFill/>
          </a:ln>
        </p:spPr>
        <p:txBody>
          <a:bodyPr wrap="square" anchor="t">
            <a:spAutoFit/>
          </a:bodyPr>
          <a:lstStyle/>
          <a:p>
            <a:r>
              <a:rPr lang="zh-CN" altLang="en-US" sz="2000">
                <a:latin typeface="黑体" panose="02010609060101010101" charset="-122"/>
                <a:ea typeface="黑体" panose="02010609060101010101" charset="-122"/>
              </a:rPr>
              <a:t>关注公众号：</a:t>
            </a:r>
            <a:r>
              <a:rPr lang="en-US" altLang="zh-CN" sz="2000">
                <a:latin typeface="黑体" panose="02010609060101010101" charset="-122"/>
                <a:ea typeface="黑体" panose="02010609060101010101" charset="-122"/>
              </a:rPr>
              <a:t>“</a:t>
            </a:r>
            <a:r>
              <a:rPr lang="zh-CN" altLang="en-US" sz="2000">
                <a:solidFill>
                  <a:srgbClr val="FF0000"/>
                </a:solidFill>
                <a:latin typeface="黑体" panose="02010609060101010101" charset="-122"/>
                <a:ea typeface="黑体" panose="02010609060101010101" charset="-122"/>
              </a:rPr>
              <a:t>科研交流</a:t>
            </a:r>
            <a:r>
              <a:rPr lang="en-US" altLang="zh-CN" sz="2000">
                <a:latin typeface="黑体" panose="02010609060101010101" charset="-122"/>
                <a:ea typeface="黑体" panose="02010609060101010101" charset="-122"/>
              </a:rPr>
              <a:t>”</a:t>
            </a:r>
            <a:r>
              <a:rPr lang="zh-CN" altLang="en-US" sz="2000">
                <a:latin typeface="黑体" panose="02010609060101010101" charset="-122"/>
                <a:ea typeface="黑体" panose="02010609060101010101" charset="-122"/>
              </a:rPr>
              <a:t>回复</a:t>
            </a:r>
            <a:r>
              <a:rPr lang="en-US" altLang="zh-CN" sz="2000">
                <a:latin typeface="黑体" panose="02010609060101010101" charset="-122"/>
                <a:ea typeface="黑体" panose="02010609060101010101" charset="-122"/>
              </a:rPr>
              <a:t>“</a:t>
            </a:r>
            <a:r>
              <a:rPr lang="zh-CN" altLang="en-US" sz="2000">
                <a:solidFill>
                  <a:srgbClr val="FF0000"/>
                </a:solidFill>
                <a:latin typeface="黑体" panose="02010609060101010101" charset="-122"/>
                <a:ea typeface="黑体" panose="02010609060101010101" charset="-122"/>
              </a:rPr>
              <a:t>课件</a:t>
            </a:r>
            <a:r>
              <a:rPr lang="en-US" altLang="zh-CN" sz="2000">
                <a:latin typeface="黑体" panose="02010609060101010101" charset="-122"/>
                <a:ea typeface="黑体" panose="02010609060101010101" charset="-122"/>
              </a:rPr>
              <a:t>”</a:t>
            </a:r>
            <a:r>
              <a:rPr lang="zh-CN" altLang="en-US" sz="2000">
                <a:latin typeface="黑体" panose="02010609060101010101" charset="-122"/>
                <a:ea typeface="黑体" panose="02010609060101010101" charset="-122"/>
              </a:rPr>
              <a:t>即可免费获取</a:t>
            </a:r>
            <a:endParaRPr lang="zh-CN" altLang="en-US" sz="2000">
              <a:latin typeface="黑体" panose="02010609060101010101" charset="-122"/>
              <a:ea typeface="黑体" panose="02010609060101010101" charset="-122"/>
            </a:endParaRPr>
          </a:p>
        </p:txBody>
      </p:sp>
      <p:sp>
        <p:nvSpPr>
          <p:cNvPr id="126981" name="文本框 7"/>
          <p:cNvSpPr txBox="1"/>
          <p:nvPr/>
        </p:nvSpPr>
        <p:spPr>
          <a:xfrm>
            <a:off x="1346200" y="5564188"/>
            <a:ext cx="6553200" cy="707886"/>
          </a:xfrm>
          <a:prstGeom prst="rect">
            <a:avLst/>
          </a:prstGeom>
          <a:noFill/>
          <a:ln w="9525">
            <a:noFill/>
          </a:ln>
        </p:spPr>
        <p:txBody>
          <a:bodyPr wrap="square" anchor="t">
            <a:spAutoFit/>
          </a:bodyPr>
          <a:lstStyle/>
          <a:p>
            <a:pPr algn="ctr"/>
            <a:r>
              <a:rPr lang="zh-CN" altLang="en-US" sz="2000" dirty="0">
                <a:latin typeface="黑体" panose="02010609060101010101" charset="-122"/>
                <a:ea typeface="黑体" panose="02010609060101010101" charset="-122"/>
                <a:sym typeface="微软雅黑" panose="020B0503020204020204" charset="-122"/>
              </a:rPr>
              <a:t>更多模型、代码、优秀论文等请加</a:t>
            </a:r>
            <a:r>
              <a:rPr lang="en-US" altLang="zh-CN" sz="2000" dirty="0" err="1">
                <a:latin typeface="黑体" panose="02010609060101010101" charset="-122"/>
                <a:ea typeface="黑体" panose="02010609060101010101" charset="-122"/>
                <a:sym typeface="微软雅黑" panose="020B0503020204020204" charset="-122"/>
              </a:rPr>
              <a:t>QQ</a:t>
            </a:r>
            <a:r>
              <a:rPr lang="zh-CN" altLang="en-US" sz="2000" dirty="0">
                <a:latin typeface="黑体" panose="02010609060101010101" charset="-122"/>
                <a:ea typeface="黑体" panose="02010609060101010101" charset="-122"/>
                <a:sym typeface="微软雅黑" panose="020B0503020204020204" charset="-122"/>
              </a:rPr>
              <a:t>群：</a:t>
            </a:r>
            <a:r>
              <a:rPr lang="en-US" altLang="zh-CN" sz="2000" dirty="0">
                <a:solidFill>
                  <a:srgbClr val="FF0000"/>
                </a:solidFill>
                <a:latin typeface="黑体" panose="02010609060101010101" charset="-122"/>
                <a:ea typeface="黑体" panose="02010609060101010101" charset="-122"/>
                <a:sym typeface="微软雅黑" panose="020B0503020204020204" charset="-122"/>
              </a:rPr>
              <a:t>729568748</a:t>
            </a:r>
            <a:endParaRPr lang="en-US" altLang="zh-CN" sz="2200" dirty="0">
              <a:solidFill>
                <a:srgbClr val="FF0000"/>
              </a:solidFill>
              <a:latin typeface="黑体" panose="02010609060101010101" charset="-122"/>
              <a:ea typeface="黑体" panose="02010609060101010101" charset="-122"/>
              <a:sym typeface="微软雅黑" panose="020B0503020204020204" charset="-122"/>
            </a:endParaRPr>
          </a:p>
          <a:p>
            <a:pPr algn="ctr"/>
            <a:r>
              <a:rPr lang="zh-CN" altLang="en-US" sz="2000" dirty="0">
                <a:latin typeface="黑体" panose="02010609060101010101" charset="-122"/>
                <a:ea typeface="黑体" panose="02010609060101010101" charset="-122"/>
                <a:sym typeface="微软雅黑" panose="020B0503020204020204" charset="-122"/>
              </a:rPr>
              <a:t>更多资料请关注微信公众号：科研交流</a:t>
            </a:r>
            <a:endParaRPr lang="zh-CN" altLang="en-US" sz="2000" dirty="0">
              <a:latin typeface="黑体" panose="02010609060101010101" charset="-122"/>
              <a:ea typeface="黑体" panose="02010609060101010101" charset="-122"/>
              <a:sym typeface="微软雅黑" panose="020B0503020204020204" charset="-122"/>
            </a:endParaRPr>
          </a:p>
        </p:txBody>
      </p:sp>
    </p:spTree>
    <p:custDataLst>
      <p:tags r:id="rId2"/>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文本框 277505"/>
          <p:cNvSpPr txBox="1"/>
          <p:nvPr/>
        </p:nvSpPr>
        <p:spPr>
          <a:xfrm>
            <a:off x="1738313" y="2262188"/>
            <a:ext cx="5638800" cy="1568450"/>
          </a:xfrm>
          <a:prstGeom prst="rect">
            <a:avLst/>
          </a:prstGeom>
          <a:noFill/>
          <a:ln w="9525">
            <a:noFill/>
          </a:ln>
        </p:spPr>
        <p:txBody>
          <a:bodyPr wrap="none" anchor="t">
            <a:spAutoFit/>
          </a:bodyPr>
          <a:lstStyle/>
          <a:p>
            <a:pPr algn="ctr"/>
            <a:r>
              <a:rPr lang="en-US" altLang="zh-CN" sz="9600">
                <a:latin typeface="Times New Roman" panose="02020603050405020304" pitchFamily="18" charset="0"/>
                <a:ea typeface="宋体" panose="02010600030101010101" pitchFamily="2" charset="-122"/>
              </a:rPr>
              <a:t>THE END</a:t>
            </a:r>
            <a:endParaRPr lang="en-US" altLang="zh-CN" sz="9600">
              <a:latin typeface="Times New Roman" panose="02020603050405020304" pitchFamily="18" charset="0"/>
              <a:ea typeface="宋体" panose="02010600030101010101" pitchFamily="2" charset="-122"/>
            </a:endParaRPr>
          </a:p>
        </p:txBody>
      </p:sp>
      <p:sp>
        <p:nvSpPr>
          <p:cNvPr id="4" name="矩形 3"/>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本次系列课原创出品，课件代码请关注公众号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5" name="矩形 4"/>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447490"/>
          <p:cNvSpPr>
            <a:spLocks noGrp="1"/>
          </p:cNvSpPr>
          <p:nvPr>
            <p:ph type="title"/>
          </p:nvPr>
        </p:nvSpPr>
        <p:spPr>
          <a:xfrm>
            <a:off x="-721995" y="541020"/>
            <a:ext cx="5406390" cy="1143000"/>
          </a:xfrm>
          <a:ln w="12700"/>
        </p:spPr>
        <p:txBody>
          <a:bodyPr wrap="square" lIns="90488" tIns="44450" rIns="90488" bIns="44450" rtlCol="0" anchor="ctr" anchorCtr="1">
            <a:normAutofit/>
          </a:bodyPr>
          <a:lstStyle/>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1. </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问题</a:t>
            </a:r>
            <a:r>
              <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引入</a:t>
            </a:r>
            <a:endParaRPr kumimoji="0" lang="zh-CN" altLang="en-US"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10" name="文本框 9"/>
          <p:cNvSpPr txBox="1"/>
          <p:nvPr/>
        </p:nvSpPr>
        <p:spPr>
          <a:xfrm>
            <a:off x="762000" y="1295400"/>
            <a:ext cx="7908925" cy="1198880"/>
          </a:xfrm>
          <a:prstGeom prst="rect">
            <a:avLst/>
          </a:prstGeom>
          <a:noFill/>
        </p:spPr>
        <p:txBody>
          <a:bodyPr wrap="square" rtlCol="0">
            <a:spAutoFit/>
          </a:bodyPr>
          <a:lstStyle/>
          <a:p>
            <a:pPr>
              <a:lnSpc>
                <a:spcPct val="150000"/>
              </a:lnSpc>
            </a:pPr>
            <a:r>
              <a:rPr lang="en-US" altLang="zh-CN" sz="2400" b="1" dirty="0"/>
              <a:t> </a:t>
            </a:r>
            <a:r>
              <a:rPr lang="zh-CN" altLang="en-US" sz="2400" b="1" dirty="0"/>
              <a:t>公司评价</a:t>
            </a:r>
            <a:endParaRPr lang="zh-CN" altLang="en-US" sz="2400" b="1" dirty="0"/>
          </a:p>
          <a:p>
            <a:pPr indent="457200">
              <a:lnSpc>
                <a:spcPct val="150000"/>
              </a:lnSpc>
            </a:pPr>
            <a:endParaRPr lang="zh-CN" altLang="en-US" sz="2400" b="1" dirty="0"/>
          </a:p>
        </p:txBody>
      </p:sp>
      <p:sp>
        <p:nvSpPr>
          <p:cNvPr id="24" name="文本框 23"/>
          <p:cNvSpPr txBox="1"/>
          <p:nvPr/>
        </p:nvSpPr>
        <p:spPr>
          <a:xfrm>
            <a:off x="762000" y="1983740"/>
            <a:ext cx="7408545" cy="2861310"/>
          </a:xfrm>
          <a:prstGeom prst="rect">
            <a:avLst/>
          </a:prstGeom>
          <a:noFill/>
        </p:spPr>
        <p:txBody>
          <a:bodyPr wrap="square" rtlCol="0">
            <a:spAutoFit/>
          </a:bodyPr>
          <a:p>
            <a:pPr indent="457200">
              <a:lnSpc>
                <a:spcPct val="150000"/>
              </a:lnSpc>
            </a:pPr>
            <a:r>
              <a:rPr lang="zh-CN" altLang="en-US" sz="2400" dirty="0"/>
              <a:t>假设你是一个公司的财务经理，掌握了公司所有数据，如：固定资产、流动资金、借贷的数额和期限、各种税费、工资支出、原料消耗、产值、利润、折扣、职工人数、分工和教育程度等等，你要如何选择关键因素进行</a:t>
            </a:r>
            <a:r>
              <a:rPr lang="zh-CN" altLang="en-US" sz="2400" dirty="0"/>
              <a:t>汇报呢？</a:t>
            </a:r>
            <a:endParaRPr lang="zh-CN" altLang="en-US" sz="2400" dirty="0"/>
          </a:p>
        </p:txBody>
      </p:sp>
      <p:sp>
        <p:nvSpPr>
          <p:cNvPr id="2" name="文本框 1"/>
          <p:cNvSpPr txBox="1"/>
          <p:nvPr/>
        </p:nvSpPr>
        <p:spPr>
          <a:xfrm>
            <a:off x="762000" y="4845050"/>
            <a:ext cx="7908925" cy="1198880"/>
          </a:xfrm>
          <a:prstGeom prst="rect">
            <a:avLst/>
          </a:prstGeom>
          <a:noFill/>
        </p:spPr>
        <p:txBody>
          <a:bodyPr wrap="square" rtlCol="0">
            <a:spAutoFit/>
          </a:bodyPr>
          <a:p>
            <a:pPr indent="457200">
              <a:lnSpc>
                <a:spcPct val="150000"/>
              </a:lnSpc>
            </a:pPr>
            <a:r>
              <a:rPr lang="en-US" altLang="zh-CN" sz="2400" dirty="0">
                <a:solidFill>
                  <a:schemeClr val="tx1"/>
                </a:solidFill>
              </a:rPr>
              <a:t> </a:t>
            </a:r>
            <a:r>
              <a:rPr lang="zh-CN" altLang="en-US" sz="2400" dirty="0">
                <a:solidFill>
                  <a:schemeClr val="tx1"/>
                </a:solidFill>
              </a:rPr>
              <a:t>需要把这种有很多变量的数据高度概括，即找出</a:t>
            </a:r>
            <a:r>
              <a:rPr lang="zh-CN" altLang="en-US" sz="2400" dirty="0">
                <a:solidFill>
                  <a:srgbClr val="FF0000"/>
                </a:solidFill>
              </a:rPr>
              <a:t>少数代表多数。两种降维方法：主成分分析和因子分析</a:t>
            </a:r>
            <a:r>
              <a:rPr lang="zh-CN" altLang="en-US" sz="2400" dirty="0">
                <a:solidFill>
                  <a:srgbClr val="FF0000"/>
                </a:solidFill>
              </a:rPr>
              <a:t>法</a:t>
            </a:r>
            <a:endParaRPr lang="zh-CN" altLang="en-US" sz="2400" dirty="0">
              <a:solidFill>
                <a:srgbClr val="FF0000"/>
              </a:solidFill>
            </a:endParaRPr>
          </a:p>
        </p:txBody>
      </p:sp>
    </p:spTree>
    <p:custDataLst>
      <p:tags r:id="rId2"/>
    </p:custData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 grpId="0"/>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152400" y="533400"/>
            <a:ext cx="5406390"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2. </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主成分</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分析法</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简介</a:t>
            </a:r>
            <a:endPar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sp>
        <p:nvSpPr>
          <p:cNvPr id="10" name="文本框 9"/>
          <p:cNvSpPr txBox="1"/>
          <p:nvPr/>
        </p:nvSpPr>
        <p:spPr>
          <a:xfrm>
            <a:off x="838200" y="1600200"/>
            <a:ext cx="7268210" cy="3415030"/>
          </a:xfrm>
          <a:prstGeom prst="rect">
            <a:avLst/>
          </a:prstGeom>
          <a:noFill/>
        </p:spPr>
        <p:txBody>
          <a:bodyPr wrap="square" rtlCol="0">
            <a:spAutoFit/>
          </a:bodyPr>
          <a:p>
            <a:pPr marL="342900" indent="-342900">
              <a:lnSpc>
                <a:spcPct val="150000"/>
              </a:lnSpc>
              <a:buFont typeface="Wingdings" panose="05000000000000000000" charset="0"/>
              <a:buChar char="Ø"/>
            </a:pPr>
            <a:r>
              <a:rPr lang="zh-CN" sz="2400" b="1" dirty="0">
                <a:solidFill>
                  <a:srgbClr val="FF0000"/>
                </a:solidFill>
              </a:rPr>
              <a:t>因子分析的一个特例</a:t>
            </a:r>
            <a:r>
              <a:rPr lang="zh-CN" sz="2400" dirty="0"/>
              <a:t>。</a:t>
            </a:r>
            <a:endParaRPr lang="zh-CN" sz="2400" dirty="0"/>
          </a:p>
          <a:p>
            <a:pPr marL="342900" indent="-342900">
              <a:lnSpc>
                <a:spcPct val="150000"/>
              </a:lnSpc>
              <a:buFont typeface="Wingdings" panose="05000000000000000000" charset="0"/>
              <a:buChar char="Ø"/>
            </a:pPr>
            <a:endParaRPr lang="zh-CN" altLang="en-US" sz="2400" dirty="0">
              <a:solidFill>
                <a:schemeClr val="tx1"/>
              </a:solidFill>
            </a:endParaRPr>
          </a:p>
          <a:p>
            <a:pPr marL="342900" indent="-342900">
              <a:lnSpc>
                <a:spcPct val="150000"/>
              </a:lnSpc>
              <a:buFont typeface="Wingdings" panose="05000000000000000000" charset="0"/>
              <a:buChar char="Ø"/>
            </a:pPr>
            <a:r>
              <a:rPr lang="zh-CN" altLang="en-US" sz="2400" dirty="0">
                <a:solidFill>
                  <a:schemeClr val="tx1"/>
                </a:solidFill>
              </a:rPr>
              <a:t>研究如何通过少数几个主成分来解释多个变量间的内部结构。即从原始变量中导出少数几个主分量，使它们尽可能多地保留原始变量的信息，且彼此间</a:t>
            </a:r>
            <a:r>
              <a:rPr lang="zh-CN" altLang="en-US" sz="2400" dirty="0">
                <a:solidFill>
                  <a:schemeClr val="tx1"/>
                </a:solidFill>
              </a:rPr>
              <a:t>互不相关。</a:t>
            </a:r>
            <a:endParaRPr lang="zh-CN" altLang="en-US" sz="2400" dirty="0">
              <a:solidFill>
                <a:schemeClr val="tx1"/>
              </a:solidFill>
            </a:endParaRPr>
          </a:p>
        </p:txBody>
      </p:sp>
    </p:spTree>
    <p:custDataLst>
      <p:tags r:id="rId2"/>
    </p:custDataLst>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228600" y="533400"/>
            <a:ext cx="6336665"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3. </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主成分分析法基本</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思想</a:t>
            </a:r>
            <a:endPar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sp>
        <p:nvSpPr>
          <p:cNvPr id="7" name="文本框 6"/>
          <p:cNvSpPr txBox="1"/>
          <p:nvPr/>
        </p:nvSpPr>
        <p:spPr>
          <a:xfrm>
            <a:off x="508000" y="1447800"/>
            <a:ext cx="8128000" cy="1753235"/>
          </a:xfrm>
          <a:prstGeom prst="rect">
            <a:avLst/>
          </a:prstGeom>
          <a:noFill/>
        </p:spPr>
        <p:txBody>
          <a:bodyPr wrap="square" rtlCol="0">
            <a:spAutoFit/>
          </a:bodyPr>
          <a:p>
            <a:pPr indent="457200">
              <a:lnSpc>
                <a:spcPct val="150000"/>
              </a:lnSpc>
            </a:pPr>
            <a:r>
              <a:rPr lang="zh-CN" altLang="en-US" sz="2400" dirty="0">
                <a:solidFill>
                  <a:srgbClr val="FF0000"/>
                </a:solidFill>
              </a:rPr>
              <a:t>以两个变量为例</a:t>
            </a:r>
            <a:endParaRPr lang="zh-CN" altLang="en-US" sz="2400" dirty="0"/>
          </a:p>
          <a:p>
            <a:pPr indent="457200" algn="just">
              <a:lnSpc>
                <a:spcPct val="150000"/>
              </a:lnSpc>
            </a:pPr>
            <a:r>
              <a:rPr lang="zh-CN" altLang="en-US" sz="2400" dirty="0"/>
              <a:t>假设只有两个变量</a:t>
            </a:r>
            <a:r>
              <a:rPr lang="en-US" altLang="zh-CN" sz="2400" dirty="0"/>
              <a:t>x</a:t>
            </a:r>
            <a:r>
              <a:rPr lang="en-US" altLang="zh-CN" sz="2400" baseline="-25000" dirty="0"/>
              <a:t>1</a:t>
            </a:r>
            <a:r>
              <a:rPr lang="zh-CN" altLang="en-US" sz="2400" dirty="0"/>
              <a:t>和</a:t>
            </a:r>
            <a:r>
              <a:rPr lang="en-US" altLang="zh-CN" sz="2400" dirty="0"/>
              <a:t>x</a:t>
            </a:r>
            <a:r>
              <a:rPr lang="en-US" altLang="zh-CN" sz="2400" baseline="-25000" dirty="0"/>
              <a:t>2</a:t>
            </a:r>
            <a:r>
              <a:rPr lang="zh-CN" altLang="en-US" sz="2400" dirty="0"/>
              <a:t>，从散点图可见两个变量间存在相关关系，这意味着两个变量提供的信息</a:t>
            </a:r>
            <a:r>
              <a:rPr lang="zh-CN" altLang="en-US" sz="2400" dirty="0"/>
              <a:t>有重叠。</a:t>
            </a:r>
            <a:endParaRPr lang="zh-CN" altLang="en-US" sz="2400" dirty="0"/>
          </a:p>
        </p:txBody>
      </p:sp>
      <p:pic>
        <p:nvPicPr>
          <p:cNvPr id="2" name="图片 1"/>
          <p:cNvPicPr>
            <a:picLocks noChangeAspect="1"/>
          </p:cNvPicPr>
          <p:nvPr/>
        </p:nvPicPr>
        <p:blipFill>
          <a:blip r:embed="rId2"/>
          <a:stretch>
            <a:fillRect/>
          </a:stretch>
        </p:blipFill>
        <p:spPr>
          <a:xfrm>
            <a:off x="4724400" y="3352800"/>
            <a:ext cx="3817620" cy="2865120"/>
          </a:xfrm>
          <a:prstGeom prst="rect">
            <a:avLst/>
          </a:prstGeom>
        </p:spPr>
      </p:pic>
      <p:sp>
        <p:nvSpPr>
          <p:cNvPr id="3" name="文本框 2"/>
          <p:cNvSpPr txBox="1"/>
          <p:nvPr/>
        </p:nvSpPr>
        <p:spPr>
          <a:xfrm>
            <a:off x="457200" y="3276600"/>
            <a:ext cx="3738245" cy="2861310"/>
          </a:xfrm>
          <a:prstGeom prst="rect">
            <a:avLst/>
          </a:prstGeom>
          <a:noFill/>
        </p:spPr>
        <p:txBody>
          <a:bodyPr wrap="square" rtlCol="0">
            <a:spAutoFit/>
          </a:bodyPr>
          <a:p>
            <a:pPr indent="457200" algn="just">
              <a:lnSpc>
                <a:spcPct val="150000"/>
              </a:lnSpc>
            </a:pPr>
            <a:r>
              <a:rPr lang="zh-CN" altLang="en-US" sz="2400" dirty="0"/>
              <a:t>如果把两个变量用一个变量来表示，同时这一个新的变量又尽可能包含原来的两个变量的信息，这就是</a:t>
            </a:r>
            <a:r>
              <a:rPr lang="zh-CN" altLang="en-US" sz="2400" dirty="0"/>
              <a:t>降维。</a:t>
            </a:r>
            <a:endParaRPr lang="zh-CN" altLang="en-US" sz="2400" dirty="0"/>
          </a:p>
        </p:txBody>
      </p:sp>
    </p:spTree>
    <p:custDataLst>
      <p:tags r:id="rId3"/>
    </p:custData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228600" y="533400"/>
            <a:ext cx="6336665"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4. </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主成分分析法的</a:t>
            </a:r>
            <a:r>
              <a:rPr sz="2800">
                <a:solidFill>
                  <a:srgbClr val="000066"/>
                </a:solidFill>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原理</a:t>
            </a:r>
            <a:endPar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sp>
        <p:nvSpPr>
          <p:cNvPr id="46083" name="内容占位符 46082"/>
          <p:cNvSpPr>
            <a:spLocks noGrp="1"/>
          </p:cNvSpPr>
          <p:nvPr>
            <p:ph idx="1"/>
          </p:nvPr>
        </p:nvSpPr>
        <p:spPr>
          <a:xfrm>
            <a:off x="914083" y="1676400"/>
            <a:ext cx="7504112" cy="1066800"/>
          </a:xfrm>
        </p:spPr>
        <p:txBody>
          <a:bodyPr>
            <a:normAutofit lnSpcReduction="10000"/>
          </a:bodyPr>
          <a:p>
            <a:pPr>
              <a:lnSpc>
                <a:spcPct val="120000"/>
              </a:lnSpc>
              <a:buSzPct val="80000"/>
              <a:buFont typeface="Wingdings" panose="05000000000000000000" pitchFamily="2" charset="2"/>
              <a:buNone/>
            </a:pPr>
            <a:r>
              <a:rPr lang="zh-CN" altLang="en-US" sz="2400" spc="0" dirty="0">
                <a:solidFill>
                  <a:schemeClr val="tx1"/>
                </a:solidFill>
                <a:latin typeface="Tahoma" panose="020B0604030504040204" pitchFamily="34" charset="0"/>
                <a:ea typeface="宋体" panose="02010600030101010101" pitchFamily="2" charset="-122"/>
              </a:rPr>
              <a:t>假定有</a:t>
            </a:r>
            <a:r>
              <a:rPr sz="2400" spc="0">
                <a:solidFill>
                  <a:schemeClr val="tx1"/>
                </a:solidFill>
                <a:latin typeface="Tahoma" panose="020B0604030504040204" pitchFamily="34" charset="0"/>
                <a:ea typeface="宋体" panose="02010600030101010101" pitchFamily="2" charset="-122"/>
              </a:rPr>
              <a:t>n</a:t>
            </a:r>
            <a:r>
              <a:rPr lang="zh-CN" altLang="en-US" sz="2400" spc="0" dirty="0">
                <a:solidFill>
                  <a:schemeClr val="tx1"/>
                </a:solidFill>
                <a:latin typeface="Tahoma" panose="020B0604030504040204" pitchFamily="34" charset="0"/>
                <a:ea typeface="宋体" panose="02010600030101010101" pitchFamily="2" charset="-122"/>
              </a:rPr>
              <a:t>个样本，每个样本共有</a:t>
            </a:r>
            <a:r>
              <a:rPr sz="2400" spc="0">
                <a:solidFill>
                  <a:schemeClr val="tx1"/>
                </a:solidFill>
                <a:latin typeface="Tahoma" panose="020B0604030504040204" pitchFamily="34" charset="0"/>
                <a:ea typeface="宋体" panose="02010600030101010101" pitchFamily="2" charset="-122"/>
              </a:rPr>
              <a:t>p</a:t>
            </a:r>
            <a:r>
              <a:rPr lang="zh-CN" altLang="en-US" sz="2400" spc="0" dirty="0">
                <a:solidFill>
                  <a:schemeClr val="tx1"/>
                </a:solidFill>
                <a:latin typeface="Tahoma" panose="020B0604030504040204" pitchFamily="34" charset="0"/>
                <a:ea typeface="宋体" panose="02010600030101010101" pitchFamily="2" charset="-122"/>
              </a:rPr>
              <a:t>个评价指标，构成一个</a:t>
            </a:r>
            <a:r>
              <a:rPr sz="2400" spc="0">
                <a:solidFill>
                  <a:schemeClr val="tx1"/>
                </a:solidFill>
                <a:latin typeface="Tahoma" panose="020B0604030504040204" pitchFamily="34" charset="0"/>
                <a:ea typeface="宋体" panose="02010600030101010101" pitchFamily="2" charset="-122"/>
              </a:rPr>
              <a:t>n×p</a:t>
            </a:r>
            <a:r>
              <a:rPr lang="zh-CN" altLang="en-US" sz="2400" spc="0" dirty="0">
                <a:solidFill>
                  <a:schemeClr val="tx1"/>
                </a:solidFill>
                <a:latin typeface="Tahoma" panose="020B0604030504040204" pitchFamily="34" charset="0"/>
                <a:ea typeface="宋体" panose="02010600030101010101" pitchFamily="2" charset="-122"/>
              </a:rPr>
              <a:t>阶的数据矩阵，并进行标准化后</a:t>
            </a:r>
            <a:r>
              <a:rPr lang="zh-CN" altLang="en-US" sz="2400" spc="0" dirty="0">
                <a:solidFill>
                  <a:schemeClr val="tx1"/>
                </a:solidFill>
                <a:latin typeface="Tahoma" panose="020B0604030504040204" pitchFamily="34" charset="0"/>
                <a:ea typeface="宋体" panose="02010600030101010101" pitchFamily="2" charset="-122"/>
              </a:rPr>
              <a:t>得到：</a:t>
            </a:r>
            <a:endParaRPr lang="zh-CN" altLang="en-US" sz="2400" spc="0" dirty="0">
              <a:solidFill>
                <a:schemeClr val="tx1"/>
              </a:solidFill>
              <a:latin typeface="Tahoma" panose="020B0604030504040204" pitchFamily="34" charset="0"/>
              <a:ea typeface="宋体" panose="02010600030101010101" pitchFamily="2" charset="-122"/>
            </a:endParaRPr>
          </a:p>
        </p:txBody>
      </p:sp>
      <p:graphicFrame>
        <p:nvGraphicFramePr>
          <p:cNvPr id="46085" name="对象 46084"/>
          <p:cNvGraphicFramePr/>
          <p:nvPr/>
        </p:nvGraphicFramePr>
        <p:xfrm>
          <a:off x="1828800" y="2819400"/>
          <a:ext cx="4736465" cy="2243455"/>
        </p:xfrm>
        <a:graphic>
          <a:graphicData uri="http://schemas.openxmlformats.org/presentationml/2006/ole">
            <mc:AlternateContent xmlns:mc="http://schemas.openxmlformats.org/markup-compatibility/2006">
              <mc:Choice xmlns:v="urn:schemas-microsoft-com:vml" Requires="v">
                <p:oleObj spid="_x0000_s3077" name="" r:id="rId2" imgW="1587500" imgH="939800" progId="Equation.3">
                  <p:embed/>
                </p:oleObj>
              </mc:Choice>
              <mc:Fallback>
                <p:oleObj name="" r:id="rId2" imgW="1587500" imgH="939800" progId="Equation.3">
                  <p:embed/>
                  <p:pic>
                    <p:nvPicPr>
                      <p:cNvPr id="0" name="图片 3076"/>
                      <p:cNvPicPr/>
                      <p:nvPr/>
                    </p:nvPicPr>
                    <p:blipFill>
                      <a:blip r:embed="rId3"/>
                      <a:stretch>
                        <a:fillRect/>
                      </a:stretch>
                    </p:blipFill>
                    <p:spPr>
                      <a:xfrm>
                        <a:off x="1828800" y="2819400"/>
                        <a:ext cx="4736465" cy="2243455"/>
                      </a:xfrm>
                      <a:prstGeom prst="rect">
                        <a:avLst/>
                      </a:prstGeom>
                      <a:noFill/>
                      <a:ln w="38100">
                        <a:noFill/>
                        <a:miter/>
                      </a:ln>
                    </p:spPr>
                  </p:pic>
                </p:oleObj>
              </mc:Fallback>
            </mc:AlternateContent>
          </a:graphicData>
        </a:graphic>
      </p:graphicFrame>
    </p:spTree>
    <p:custDataLst>
      <p:tags r:id="rId4"/>
    </p:custDataLst>
  </p:cSld>
  <p:clrMapOvr>
    <a:masterClrMapping/>
  </p:clrMapOvr>
  <p:transition>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228600" y="533400"/>
            <a:ext cx="6336665"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kumimoji="0" lang="en-US" altLang="zh-CN"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4. </a:t>
            </a:r>
            <a:r>
              <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主成分分析法的</a:t>
            </a:r>
            <a:r>
              <a:rPr sz="2800">
                <a:solidFill>
                  <a:srgbClr val="000066"/>
                </a:solidFill>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原理</a:t>
            </a:r>
            <a:endPar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sp>
        <p:nvSpPr>
          <p:cNvPr id="47106" name="内容占位符 47105"/>
          <p:cNvSpPr>
            <a:spLocks noGrp="1"/>
          </p:cNvSpPr>
          <p:nvPr>
            <p:ph idx="4294967295"/>
          </p:nvPr>
        </p:nvSpPr>
        <p:spPr>
          <a:xfrm>
            <a:off x="762000" y="1676083"/>
            <a:ext cx="7707313" cy="3232150"/>
          </a:xfrm>
        </p:spPr>
        <p:txBody>
          <a:bodyPr/>
          <a:p>
            <a:pPr>
              <a:buSzPct val="80000"/>
              <a:buFont typeface="Wingdings" panose="05000000000000000000" pitchFamily="2" charset="2"/>
              <a:buNone/>
            </a:pPr>
            <a:r>
              <a:rPr lang="en-US" altLang="zh-CN" sz="2800" b="1" dirty="0">
                <a:latin typeface="宋体" panose="02010600030101010101" pitchFamily="2" charset="-122"/>
              </a:rPr>
              <a:t> </a:t>
            </a:r>
            <a:r>
              <a:rPr lang="zh-CN" altLang="en-US" sz="2400" spc="0" dirty="0">
                <a:solidFill>
                  <a:schemeClr val="tx1"/>
                </a:solidFill>
                <a:latin typeface="Tahoma" panose="020B0604030504040204" pitchFamily="34" charset="0"/>
                <a:ea typeface="宋体" panose="02010600030101010101" pitchFamily="2" charset="-122"/>
              </a:rPr>
              <a:t>当</a:t>
            </a:r>
            <a:r>
              <a:rPr lang="zh-CN" altLang="en-US" sz="2400" spc="0" dirty="0">
                <a:solidFill>
                  <a:schemeClr val="tx1"/>
                </a:solidFill>
                <a:latin typeface="Tahoma" panose="020B0604030504040204" pitchFamily="34" charset="0"/>
                <a:ea typeface="宋体" panose="02010600030101010101" pitchFamily="2" charset="-122"/>
              </a:rPr>
              <a:t>指标数较大时，在p维空间中考察问题比较麻烦。为了克服这一困难，就需要进行降维处理，即用较少的几个综合指标代替原来较多的变量指标，而且使这些较少的综合指标既能尽量多地反映原来较多变量指标所反映的信息，同时它们之间又是彼此独立的。</a:t>
            </a:r>
            <a:endParaRPr lang="zh-CN" altLang="en-US" sz="2800" b="1">
              <a:latin typeface="宋体" panose="02010600030101010101" pitchFamily="2" charset="-122"/>
            </a:endParaRPr>
          </a:p>
        </p:txBody>
      </p:sp>
    </p:spTree>
    <p:custDataLst>
      <p:tags r:id="rId2"/>
    </p:custDataLst>
  </p:cSld>
  <p:clrMapOvr>
    <a:masterClrMapping/>
  </p:clrMapOvr>
  <p:transition>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5867400" cy="3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strike="noStrike" noProof="1">
                <a:latin typeface="黑体" panose="02010609060101010101" charset="-122"/>
                <a:ea typeface="黑体" panose="02010609060101010101" charset="-122"/>
                <a:cs typeface="黑体" panose="02010609060101010101" charset="-122"/>
              </a:rPr>
              <a:t>本次系列课</a:t>
            </a:r>
            <a:r>
              <a:rPr lang="zh-CN" altLang="en-US" sz="1200" dirty="0">
                <a:latin typeface="黑体" panose="02010609060101010101" charset="-122"/>
                <a:ea typeface="黑体" panose="02010609060101010101" charset="-122"/>
                <a:cs typeface="黑体" panose="02010609060101010101" charset="-122"/>
                <a:sym typeface="+mn-ea"/>
              </a:rPr>
              <a:t>原创出品</a:t>
            </a:r>
            <a:r>
              <a:rPr lang="zh-CN" altLang="en-US" sz="1200" strike="noStrike" noProof="1">
                <a:latin typeface="黑体" panose="02010609060101010101" charset="-122"/>
                <a:ea typeface="黑体" panose="02010609060101010101" charset="-122"/>
                <a:cs typeface="黑体" panose="02010609060101010101" charset="-122"/>
              </a:rPr>
              <a:t>，课件代码请关注公众号</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科研交流</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sym typeface="+mn-ea"/>
              </a:rPr>
              <a:t>回复</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solidFill>
                  <a:schemeClr val="bg1"/>
                </a:solidFill>
                <a:latin typeface="黑体" panose="02010609060101010101" charset="-122"/>
                <a:ea typeface="黑体" panose="02010609060101010101" charset="-122"/>
                <a:cs typeface="黑体" panose="02010609060101010101" charset="-122"/>
                <a:sym typeface="+mn-ea"/>
              </a:rPr>
              <a:t>课件</a:t>
            </a:r>
            <a:r>
              <a:rPr lang="en-US" altLang="zh-CN" sz="1200" strike="noStrike" noProof="1">
                <a:latin typeface="黑体" panose="02010609060101010101" charset="-122"/>
                <a:ea typeface="黑体" panose="02010609060101010101" charset="-122"/>
                <a:cs typeface="黑体" panose="02010609060101010101" charset="-122"/>
                <a:sym typeface="+mn-ea"/>
              </a:rPr>
              <a:t>”</a:t>
            </a:r>
            <a:r>
              <a:rPr lang="zh-CN" altLang="en-US" sz="1200" strike="noStrike" noProof="1">
                <a:latin typeface="黑体" panose="02010609060101010101" charset="-122"/>
                <a:ea typeface="黑体" panose="02010609060101010101" charset="-122"/>
                <a:cs typeface="黑体" panose="02010609060101010101" charset="-122"/>
              </a:rPr>
              <a:t>无任何付费</a:t>
            </a:r>
            <a:endParaRPr lang="zh-CN" altLang="en-US" sz="1200" strike="noStrike" noProof="1">
              <a:latin typeface="黑体" panose="02010609060101010101" charset="-122"/>
              <a:ea typeface="黑体" panose="02010609060101010101" charset="-122"/>
              <a:cs typeface="黑体" panose="02010609060101010101" charset="-122"/>
            </a:endParaRPr>
          </a:p>
        </p:txBody>
      </p:sp>
      <p:sp>
        <p:nvSpPr>
          <p:cNvPr id="6" name="矩形 5"/>
          <p:cNvSpPr/>
          <p:nvPr/>
        </p:nvSpPr>
        <p:spPr>
          <a:xfrm>
            <a:off x="5854700" y="0"/>
            <a:ext cx="3260725" cy="3317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1200" strike="noStrike" noProof="1">
                <a:latin typeface="黑体" panose="02010609060101010101" charset="-122"/>
                <a:ea typeface="黑体" panose="02010609060101010101" charset="-122"/>
                <a:cs typeface="黑体" panose="02010609060101010101" charset="-122"/>
              </a:rPr>
              <a:t>欢迎大家收藏、点赞、转发、每周更新</a:t>
            </a:r>
            <a:r>
              <a:rPr lang="en-US" altLang="zh-CN" sz="1200" strike="noStrike" noProof="1">
                <a:latin typeface="黑体" panose="02010609060101010101" charset="-122"/>
                <a:ea typeface="黑体" panose="02010609060101010101" charset="-122"/>
                <a:cs typeface="黑体" panose="02010609060101010101" charset="-122"/>
              </a:rPr>
              <a:t>2</a:t>
            </a:r>
            <a:r>
              <a:rPr lang="zh-CN" altLang="en-US" sz="1200" strike="noStrike" noProof="1">
                <a:latin typeface="黑体" panose="02010609060101010101" charset="-122"/>
                <a:ea typeface="黑体" panose="02010609060101010101" charset="-122"/>
                <a:cs typeface="黑体" panose="02010609060101010101" charset="-122"/>
              </a:rPr>
              <a:t>节课</a:t>
            </a:r>
            <a:endParaRPr lang="zh-CN" altLang="en-US" sz="1200" strike="noStrike" noProof="1">
              <a:latin typeface="黑体" panose="02010609060101010101" charset="-122"/>
              <a:ea typeface="黑体" panose="02010609060101010101" charset="-122"/>
              <a:cs typeface="黑体" panose="02010609060101010101" charset="-122"/>
            </a:endParaRPr>
          </a:p>
        </p:txBody>
      </p:sp>
      <p:pic>
        <p:nvPicPr>
          <p:cNvPr id="126978" name="图片 3"/>
          <p:cNvPicPr>
            <a:picLocks noChangeAspect="1"/>
          </p:cNvPicPr>
          <p:nvPr/>
        </p:nvPicPr>
        <p:blipFill>
          <a:blip r:embed="rId1"/>
          <a:srcRect l="16956" t="12379" r="18745" b="32552"/>
          <a:stretch>
            <a:fillRect/>
          </a:stretch>
        </p:blipFill>
        <p:spPr>
          <a:xfrm>
            <a:off x="7945120" y="332105"/>
            <a:ext cx="1198880" cy="1189355"/>
          </a:xfrm>
          <a:prstGeom prst="rect">
            <a:avLst/>
          </a:prstGeom>
          <a:noFill/>
          <a:ln w="9525">
            <a:noFill/>
          </a:ln>
        </p:spPr>
      </p:pic>
      <p:sp>
        <p:nvSpPr>
          <p:cNvPr id="4" name="标题 447490"/>
          <p:cNvSpPr>
            <a:spLocks noGrp="1"/>
          </p:cNvSpPr>
          <p:nvPr>
            <p:ph type="title"/>
          </p:nvPr>
        </p:nvSpPr>
        <p:spPr>
          <a:xfrm>
            <a:off x="228600" y="533400"/>
            <a:ext cx="6336665" cy="1143000"/>
          </a:xfrm>
          <a:ln w="12700"/>
        </p:spPr>
        <p:txBody>
          <a:bodyPr wrap="square" lIns="90488" tIns="44450" rIns="90488" bIns="44450" rtlCol="0" anchor="ctr" anchorCtr="1">
            <a:normAutofit/>
          </a:bodyPr>
          <a:p>
            <a:pPr marL="0" marR="0" indent="0" algn="l" defTabSz="685800" rtl="0" eaLnBrk="1" fontAlgn="auto" latinLnBrk="0" hangingPunct="1">
              <a:lnSpc>
                <a:spcPct val="100000"/>
              </a:lnSpc>
              <a:spcBef>
                <a:spcPct val="0"/>
              </a:spcBef>
              <a:spcAft>
                <a:spcPct val="0"/>
              </a:spcAft>
              <a:buClrTx/>
              <a:buSzTx/>
              <a:buFontTx/>
              <a:buNone/>
            </a:pPr>
            <a:r>
              <a:rPr lang="en-US" altLang="zh-CN" sz="2800">
                <a:solidFill>
                  <a:srgbClr val="000066"/>
                </a:solidFill>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4. </a:t>
            </a:r>
            <a:r>
              <a:rPr sz="2800">
                <a:solidFill>
                  <a:srgbClr val="000066"/>
                </a:solidFill>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rPr>
              <a:t>主成分分析法的原理</a:t>
            </a:r>
            <a:endParaRPr kumimoji="0" sz="2800" b="1" i="0" u="none" strike="noStrike" kern="1200" cap="none" spc="200" normalizeH="0" baseline="0" noProof="1">
              <a:solidFill>
                <a:srgbClr val="000066"/>
              </a:solidFill>
              <a:uFillTx/>
              <a:latin typeface="Times New Roman" panose="02020603050405020304" pitchFamily="18" charset="0"/>
              <a:ea typeface="黑体" panose="02010609060101010101" charset="-122"/>
              <a:cs typeface="Times New Roman" panose="02020603050405020304" pitchFamily="18" charset="0"/>
              <a:sym typeface="微软雅黑" panose="020B0503020204020204" charset="-122"/>
            </a:endParaRPr>
          </a:p>
        </p:txBody>
      </p:sp>
      <p:sp>
        <p:nvSpPr>
          <p:cNvPr id="8" name="文本框 7"/>
          <p:cNvSpPr txBox="1"/>
          <p:nvPr/>
        </p:nvSpPr>
        <p:spPr>
          <a:xfrm>
            <a:off x="473710" y="1447800"/>
            <a:ext cx="8195945" cy="1476375"/>
          </a:xfrm>
          <a:prstGeom prst="rect">
            <a:avLst/>
          </a:prstGeom>
          <a:noFill/>
        </p:spPr>
        <p:txBody>
          <a:bodyPr wrap="square" rtlCol="0">
            <a:spAutoFit/>
          </a:bodyPr>
          <a:p>
            <a:pPr marL="342900" indent="-342900" algn="just">
              <a:lnSpc>
                <a:spcPct val="150000"/>
              </a:lnSpc>
              <a:buFont typeface="Arial" panose="020B0604020202020204" pitchFamily="34" charset="0"/>
              <a:buChar char="•"/>
            </a:pPr>
            <a:r>
              <a:rPr lang="zh-CN" altLang="en-US" sz="2000" dirty="0"/>
              <a:t>数学上的处理是将原始的</a:t>
            </a:r>
            <a:r>
              <a:rPr lang="en-US" altLang="zh-CN" sz="2000" dirty="0"/>
              <a:t>p</a:t>
            </a:r>
            <a:r>
              <a:rPr lang="zh-CN" altLang="en-US" sz="2000" dirty="0"/>
              <a:t>个变量作线性组合，作为新的变量。</a:t>
            </a:r>
            <a:endParaRPr lang="zh-CN" altLang="en-US" sz="2000" dirty="0"/>
          </a:p>
          <a:p>
            <a:pPr marL="342900" indent="-342900" algn="just">
              <a:lnSpc>
                <a:spcPct val="150000"/>
              </a:lnSpc>
              <a:buFont typeface="Arial" panose="020B0604020202020204" pitchFamily="34" charset="0"/>
              <a:buChar char="•"/>
            </a:pPr>
            <a:r>
              <a:rPr lang="zh-CN" altLang="en-US" sz="2000" dirty="0"/>
              <a:t>设</a:t>
            </a:r>
            <a:r>
              <a:rPr lang="en-US" altLang="zh-CN" sz="2000" dirty="0"/>
              <a:t>p</a:t>
            </a:r>
            <a:r>
              <a:rPr lang="zh-CN" altLang="en-US" sz="2000" dirty="0"/>
              <a:t>个原始变量为</a:t>
            </a:r>
            <a:r>
              <a:rPr lang="en-US" altLang="zh-CN" sz="2000" dirty="0"/>
              <a:t>x</a:t>
            </a:r>
            <a:r>
              <a:rPr lang="en-US" altLang="zh-CN" sz="2000" baseline="-25000" dirty="0"/>
              <a:t>1,</a:t>
            </a:r>
            <a:r>
              <a:rPr lang="en-US" altLang="zh-CN" sz="2000" dirty="0"/>
              <a:t>x</a:t>
            </a:r>
            <a:r>
              <a:rPr lang="en-US" altLang="zh-CN" sz="2000" baseline="-25000" dirty="0"/>
              <a:t>2,</a:t>
            </a:r>
            <a:r>
              <a:rPr lang="en-US" altLang="zh-CN" sz="2000" dirty="0"/>
              <a:t>……,x</a:t>
            </a:r>
            <a:r>
              <a:rPr lang="en-US" altLang="zh-CN" sz="2000" baseline="-25000" dirty="0"/>
              <a:t>p</a:t>
            </a:r>
            <a:r>
              <a:rPr lang="zh-CN" altLang="en-US" sz="2000" dirty="0"/>
              <a:t>，构造新的变量指标</a:t>
            </a:r>
            <a:r>
              <a:rPr lang="en-US" altLang="zh-CN" sz="2000" dirty="0"/>
              <a:t>z</a:t>
            </a:r>
            <a:r>
              <a:rPr lang="en-US" altLang="zh-CN" sz="2000" baseline="-25000" dirty="0"/>
              <a:t>1,</a:t>
            </a:r>
            <a:r>
              <a:rPr lang="en-US" altLang="zh-CN" sz="2000" dirty="0"/>
              <a:t>z</a:t>
            </a:r>
            <a:r>
              <a:rPr lang="en-US" altLang="zh-CN" sz="2000" baseline="-25000" dirty="0"/>
              <a:t>2,</a:t>
            </a:r>
            <a:r>
              <a:rPr lang="en-US" altLang="zh-CN" sz="2000" dirty="0"/>
              <a:t>……,z</a:t>
            </a:r>
            <a:r>
              <a:rPr lang="en-US" altLang="zh-CN" sz="2000" baseline="-25000" dirty="0"/>
              <a:t>m</a:t>
            </a:r>
            <a:r>
              <a:rPr lang="zh-CN" altLang="en-US" sz="2000" b="1">
                <a:latin typeface="Times New Roman" panose="02020603050405020304" pitchFamily="18" charset="0"/>
                <a:sym typeface="+mn-ea"/>
              </a:rPr>
              <a:t>（</a:t>
            </a:r>
            <a:r>
              <a:rPr lang="en-US" altLang="zh-CN" sz="2000" b="1" i="1">
                <a:latin typeface="Times New Roman" panose="02020603050405020304" pitchFamily="18" charset="0"/>
                <a:sym typeface="+mn-ea"/>
              </a:rPr>
              <a:t>m</a:t>
            </a:r>
            <a:r>
              <a:rPr lang="en-US" altLang="zh-CN" sz="2000" b="1">
                <a:latin typeface="Times New Roman" panose="02020603050405020304" pitchFamily="18" charset="0"/>
                <a:sym typeface="+mn-ea"/>
              </a:rPr>
              <a:t>≤</a:t>
            </a:r>
            <a:r>
              <a:rPr lang="en-US" altLang="zh-CN" sz="2000" b="1" i="1">
                <a:latin typeface="Times New Roman" panose="02020603050405020304" pitchFamily="18" charset="0"/>
                <a:sym typeface="+mn-ea"/>
              </a:rPr>
              <a:t>p</a:t>
            </a:r>
            <a:r>
              <a:rPr lang="zh-CN" altLang="en-US" sz="2000" b="1">
                <a:latin typeface="Times New Roman" panose="02020603050405020304" pitchFamily="18" charset="0"/>
                <a:sym typeface="+mn-ea"/>
              </a:rPr>
              <a:t>）</a:t>
            </a:r>
            <a:r>
              <a:rPr lang="zh-CN" altLang="en-US" sz="2000" dirty="0"/>
              <a:t>，和原始变量之间的关系表示为</a:t>
            </a:r>
            <a:endParaRPr lang="zh-CN" altLang="en-US" sz="2000" dirty="0"/>
          </a:p>
        </p:txBody>
      </p:sp>
      <p:sp>
        <p:nvSpPr>
          <p:cNvPr id="12" name="文本框 11"/>
          <p:cNvSpPr txBox="1"/>
          <p:nvPr/>
        </p:nvSpPr>
        <p:spPr>
          <a:xfrm>
            <a:off x="609600" y="5181600"/>
            <a:ext cx="8195945" cy="1014730"/>
          </a:xfrm>
          <a:prstGeom prst="rect">
            <a:avLst/>
          </a:prstGeom>
          <a:noFill/>
        </p:spPr>
        <p:txBody>
          <a:bodyPr wrap="square" rtlCol="0">
            <a:spAutoFit/>
          </a:bodyPr>
          <a:p>
            <a:pPr algn="just">
              <a:lnSpc>
                <a:spcPct val="150000"/>
              </a:lnSpc>
              <a:buFont typeface="Arial" panose="020B0604020202020204" pitchFamily="34" charset="0"/>
            </a:pPr>
            <a:r>
              <a:rPr lang="zh-CN" altLang="en-US" sz="2000" dirty="0"/>
              <a:t>其中</a:t>
            </a:r>
            <a:r>
              <a:rPr lang="en-US" altLang="zh-CN" sz="2000" dirty="0"/>
              <a:t>l</a:t>
            </a:r>
            <a:r>
              <a:rPr lang="en-US" altLang="zh-CN" sz="2000" baseline="-25000" dirty="0"/>
              <a:t>ij</a:t>
            </a:r>
            <a:r>
              <a:rPr lang="zh-CN" altLang="en-US" sz="2000" dirty="0"/>
              <a:t>为第</a:t>
            </a:r>
            <a:r>
              <a:rPr lang="en-US" altLang="zh-CN" sz="2000" dirty="0"/>
              <a:t>i</a:t>
            </a:r>
            <a:r>
              <a:rPr lang="zh-CN" altLang="en-US" sz="2000" dirty="0"/>
              <a:t>个新指标</a:t>
            </a:r>
            <a:r>
              <a:rPr lang="en-US" altLang="zh-CN" sz="2000" dirty="0"/>
              <a:t>z</a:t>
            </a:r>
            <a:r>
              <a:rPr lang="en-US" altLang="zh-CN" sz="2000" baseline="-25000" dirty="0"/>
              <a:t>i</a:t>
            </a:r>
            <a:r>
              <a:rPr lang="zh-CN" altLang="en-US" sz="2000" dirty="0"/>
              <a:t>与原来的第</a:t>
            </a:r>
            <a:r>
              <a:rPr lang="en-US" altLang="zh-CN" sz="2000" dirty="0"/>
              <a:t>j</a:t>
            </a:r>
            <a:r>
              <a:rPr lang="zh-CN" altLang="en-US" sz="2000" dirty="0"/>
              <a:t>个变量</a:t>
            </a:r>
            <a:r>
              <a:rPr lang="en-US" altLang="zh-CN" sz="2000" dirty="0"/>
              <a:t>x</a:t>
            </a:r>
            <a:r>
              <a:rPr lang="en-US" altLang="zh-CN" sz="2000" baseline="-25000" dirty="0"/>
              <a:t>j</a:t>
            </a:r>
            <a:r>
              <a:rPr lang="zh-CN" altLang="en-US" sz="2000" dirty="0"/>
              <a:t>之间的线性相关系数，称为</a:t>
            </a:r>
            <a:r>
              <a:rPr lang="zh-CN" altLang="en-US" sz="2000" dirty="0"/>
              <a:t>载荷。</a:t>
            </a:r>
            <a:endParaRPr lang="zh-CN" altLang="en-US" sz="2000" dirty="0"/>
          </a:p>
        </p:txBody>
      </p:sp>
      <p:graphicFrame>
        <p:nvGraphicFramePr>
          <p:cNvPr id="48131" name="对象 48130"/>
          <p:cNvGraphicFramePr/>
          <p:nvPr/>
        </p:nvGraphicFramePr>
        <p:xfrm>
          <a:off x="2514600" y="2970530"/>
          <a:ext cx="3950970" cy="2164715"/>
        </p:xfrm>
        <a:graphic>
          <a:graphicData uri="http://schemas.openxmlformats.org/presentationml/2006/ole">
            <mc:AlternateContent xmlns:mc="http://schemas.openxmlformats.org/markup-compatibility/2006">
              <mc:Choice xmlns:v="urn:schemas-microsoft-com:vml" Requires="v">
                <p:oleObj spid="_x0000_s3078" name="" r:id="rId2" imgW="1828165" imgH="1269365" progId="Equation.DSMT4">
                  <p:embed/>
                </p:oleObj>
              </mc:Choice>
              <mc:Fallback>
                <p:oleObj name="" r:id="rId2" imgW="1828165" imgH="1269365" progId="Equation.DSMT4">
                  <p:embed/>
                  <p:pic>
                    <p:nvPicPr>
                      <p:cNvPr id="0" name="图片 3077"/>
                      <p:cNvPicPr/>
                      <p:nvPr/>
                    </p:nvPicPr>
                    <p:blipFill>
                      <a:blip r:embed="rId3"/>
                      <a:stretch>
                        <a:fillRect/>
                      </a:stretch>
                    </p:blipFill>
                    <p:spPr>
                      <a:xfrm>
                        <a:off x="2514600" y="2970530"/>
                        <a:ext cx="3950970" cy="2164715"/>
                      </a:xfrm>
                      <a:prstGeom prst="rect">
                        <a:avLst/>
                      </a:prstGeom>
                      <a:noFill/>
                      <a:ln w="38100">
                        <a:noFill/>
                        <a:miter/>
                      </a:ln>
                    </p:spPr>
                  </p:pic>
                </p:oleObj>
              </mc:Fallback>
            </mc:AlternateContent>
          </a:graphicData>
        </a:graphic>
      </p:graphicFrame>
    </p:spTree>
    <p:custDataLst>
      <p:tags r:id="rId4"/>
    </p:custData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TEMPLATE_CATEGORY" val="custom"/>
  <p:tag name="KSO_WM_TEMPLATE_INDEX" val="20202601"/>
  <p:tag name="KSO_WM_SPECIAL_SOURCE" val="bdnull"/>
</p:tagLst>
</file>

<file path=ppt/tags/tag101.xml><?xml version="1.0" encoding="utf-8"?>
<p:tagLst xmlns:p="http://schemas.openxmlformats.org/presentationml/2006/main">
  <p:tag name="KSO_WM_TEMPLATE_CATEGORY" val="custom"/>
  <p:tag name="KSO_WM_TEMPLATE_INDEX" val="20202601"/>
  <p:tag name="KSO_WM_SPECIAL_SOURCE" val="bdnull"/>
</p:tagLst>
</file>

<file path=ppt/tags/tag102.xml><?xml version="1.0" encoding="utf-8"?>
<p:tagLst xmlns:p="http://schemas.openxmlformats.org/presentationml/2006/main">
  <p:tag name="KSO_WM_TEMPLATE_CATEGORY" val="custom"/>
  <p:tag name="KSO_WM_TEMPLATE_INDEX" val="20202601"/>
  <p:tag name="KSO_WM_SPECIAL_SOURCE" val="bdnull"/>
</p:tagLst>
</file>

<file path=ppt/tags/tag103.xml><?xml version="1.0" encoding="utf-8"?>
<p:tagLst xmlns:p="http://schemas.openxmlformats.org/presentationml/2006/main">
  <p:tag name="KSO_WM_TEMPLATE_CATEGORY" val="custom"/>
  <p:tag name="KSO_WM_TEMPLATE_INDEX" val="20202601"/>
  <p:tag name="KSO_WM_SPECIAL_SOURCE" val="bdnull"/>
</p:tagLst>
</file>

<file path=ppt/tags/tag104.xml><?xml version="1.0" encoding="utf-8"?>
<p:tagLst xmlns:p="http://schemas.openxmlformats.org/presentationml/2006/main">
  <p:tag name="KSO_WM_TEMPLATE_CATEGORY" val="custom"/>
  <p:tag name="KSO_WM_TEMPLATE_INDEX" val="20202601"/>
  <p:tag name="KSO_WM_SPECIAL_SOURCE" val="bdnull"/>
</p:tagLst>
</file>

<file path=ppt/tags/tag105.xml><?xml version="1.0" encoding="utf-8"?>
<p:tagLst xmlns:p="http://schemas.openxmlformats.org/presentationml/2006/main">
  <p:tag name="KSO_WM_TEMPLATE_CATEGORY" val="custom"/>
  <p:tag name="KSO_WM_TEMPLATE_INDEX" val="20202601"/>
  <p:tag name="KSO_WM_SPECIAL_SOURCE" val="bdnull"/>
</p:tagLst>
</file>

<file path=ppt/tags/tag106.xml><?xml version="1.0" encoding="utf-8"?>
<p:tagLst xmlns:p="http://schemas.openxmlformats.org/presentationml/2006/main">
  <p:tag name="KSO_WM_TEMPLATE_CATEGORY" val="custom"/>
  <p:tag name="KSO_WM_TEMPLATE_INDEX" val="20202601"/>
  <p:tag name="KSO_WM_SPECIAL_SOURCE" val="bdnull"/>
</p:tagLst>
</file>

<file path=ppt/tags/tag107.xml><?xml version="1.0" encoding="utf-8"?>
<p:tagLst xmlns:p="http://schemas.openxmlformats.org/presentationml/2006/main">
  <p:tag name="KSO_WM_TEMPLATE_CATEGORY" val="custom"/>
  <p:tag name="KSO_WM_TEMPLATE_INDEX" val="20202601"/>
  <p:tag name="KSO_WM_SPECIAL_SOURCE" val="bdnull"/>
</p:tagLst>
</file>

<file path=ppt/tags/tag108.xml><?xml version="1.0" encoding="utf-8"?>
<p:tagLst xmlns:p="http://schemas.openxmlformats.org/presentationml/2006/main">
  <p:tag name="KSO_WM_TEMPLATE_CATEGORY" val="custom"/>
  <p:tag name="KSO_WM_TEMPLATE_INDEX" val="20202601"/>
  <p:tag name="KSO_WM_SPECIAL_SOURCE" val="bdnull"/>
</p:tagLst>
</file>

<file path=ppt/tags/tag109.xml><?xml version="1.0" encoding="utf-8"?>
<p:tagLst xmlns:p="http://schemas.openxmlformats.org/presentationml/2006/main">
  <p:tag name="KSO_WM_TEMPLATE_CATEGORY" val="custom"/>
  <p:tag name="KSO_WM_TEMPLATE_INDEX" val="20202601"/>
  <p:tag name="KSO_WM_SPECIAL_SOURCE" val="bdnull"/>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TEMPLATE_CATEGORY" val="custom"/>
  <p:tag name="KSO_WM_TEMPLATE_INDEX" val="20202601"/>
  <p:tag name="KSO_WM_SPECIAL_SOURCE" val="bdnull"/>
</p:tagLst>
</file>

<file path=ppt/tags/tag111.xml><?xml version="1.0" encoding="utf-8"?>
<p:tagLst xmlns:p="http://schemas.openxmlformats.org/presentationml/2006/main">
  <p:tag name="KSO_WM_TEMPLATE_CATEGORY" val="custom"/>
  <p:tag name="KSO_WM_TEMPLATE_INDEX" val="20202601"/>
  <p:tag name="KSO_WM_SPECIAL_SOURCE" val="bdnull"/>
</p:tagLst>
</file>

<file path=ppt/tags/tag112.xml><?xml version="1.0" encoding="utf-8"?>
<p:tagLst xmlns:p="http://schemas.openxmlformats.org/presentationml/2006/main">
  <p:tag name="KSO_WM_TEMPLATE_CATEGORY" val="custom"/>
  <p:tag name="KSO_WM_TEMPLATE_INDEX" val="20202601"/>
  <p:tag name="KSO_WM_SPECIAL_SOURCE" val="bdnull"/>
</p:tagLst>
</file>

<file path=ppt/tags/tag113.xml><?xml version="1.0" encoding="utf-8"?>
<p:tagLst xmlns:p="http://schemas.openxmlformats.org/presentationml/2006/main">
  <p:tag name="KSO_WM_TEMPLATE_CATEGORY" val="custom"/>
  <p:tag name="KSO_WM_TEMPLATE_INDEX" val="20202601"/>
  <p:tag name="KSO_WM_SPECIAL_SOURCE" val="bdnull"/>
</p:tagLst>
</file>

<file path=ppt/tags/tag114.xml><?xml version="1.0" encoding="utf-8"?>
<p:tagLst xmlns:p="http://schemas.openxmlformats.org/presentationml/2006/main">
  <p:tag name="KSO_WM_TEMPLATE_CATEGORY" val="custom"/>
  <p:tag name="KSO_WM_TEMPLATE_INDEX" val="20202601"/>
  <p:tag name="KSO_WM_SPECIAL_SOURCE" val="bdnull"/>
</p:tagLst>
</file>

<file path=ppt/tags/tag115.xml><?xml version="1.0" encoding="utf-8"?>
<p:tagLst xmlns:p="http://schemas.openxmlformats.org/presentationml/2006/main">
  <p:tag name="KSO_WM_TEMPLATE_CATEGORY" val="custom"/>
  <p:tag name="KSO_WM_TEMPLATE_INDEX" val="20202601"/>
  <p:tag name="KSO_WM_SPECIAL_SOURCE" val="bdnull"/>
</p:tagLst>
</file>

<file path=ppt/tags/tag116.xml><?xml version="1.0" encoding="utf-8"?>
<p:tagLst xmlns:p="http://schemas.openxmlformats.org/presentationml/2006/main">
  <p:tag name="KSO_WM_TEMPLATE_CATEGORY" val="custom"/>
  <p:tag name="KSO_WM_TEMPLATE_INDEX" val="20202601"/>
  <p:tag name="KSO_WM_SPECIAL_SOURCE" val="bdnull"/>
</p:tagLst>
</file>

<file path=ppt/tags/tag117.xml><?xml version="1.0" encoding="utf-8"?>
<p:tagLst xmlns:p="http://schemas.openxmlformats.org/presentationml/2006/main">
  <p:tag name="KSO_WM_UNIT_TABLE_BEAUTIFY" val="smartTable{422aef35-8e65-41dd-8048-f1f71c46dc40}"/>
</p:tagLst>
</file>

<file path=ppt/tags/tag118.xml><?xml version="1.0" encoding="utf-8"?>
<p:tagLst xmlns:p="http://schemas.openxmlformats.org/presentationml/2006/main">
  <p:tag name="KSO_WM_TEMPLATE_CATEGORY" val="custom"/>
  <p:tag name="KSO_WM_TEMPLATE_INDEX" val="20202601"/>
  <p:tag name="KSO_WM_SPECIAL_SOURCE" val="bdnull"/>
</p:tagLst>
</file>

<file path=ppt/tags/tag119.xml><?xml version="1.0" encoding="utf-8"?>
<p:tagLst xmlns:p="http://schemas.openxmlformats.org/presentationml/2006/main">
  <p:tag name="KSO_WM_UNIT_TABLE_BEAUTIFY" val="smartTable{e6eca395-c626-431a-b9dd-9c6aa0ef904f}"/>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TEMPLATE_CATEGORY" val="custom"/>
  <p:tag name="KSO_WM_TEMPLATE_INDEX" val="20202601"/>
  <p:tag name="KSO_WM_SPECIAL_SOURCE" val="bdnull"/>
</p:tagLst>
</file>

<file path=ppt/tags/tag121.xml><?xml version="1.0" encoding="utf-8"?>
<p:tagLst xmlns:p="http://schemas.openxmlformats.org/presentationml/2006/main">
  <p:tag name="KSO_WM_TEMPLATE_CATEGORY" val="custom"/>
  <p:tag name="KSO_WM_TEMPLATE_INDEX" val="20202601"/>
  <p:tag name="KSO_WM_SPECIAL_SOURCE" val="bdnull"/>
</p:tagLst>
</file>

<file path=ppt/tags/tag122.xml><?xml version="1.0" encoding="utf-8"?>
<p:tagLst xmlns:p="http://schemas.openxmlformats.org/presentationml/2006/main">
  <p:tag name="KSO_WM_TEMPLATE_CATEGORY" val="custom"/>
  <p:tag name="KSO_WM_TEMPLATE_INDEX" val="20202601"/>
  <p:tag name="KSO_WM_SPECIAL_SOURCE" val="bdnull"/>
</p:tagLst>
</file>

<file path=ppt/tags/tag123.xml><?xml version="1.0" encoding="utf-8"?>
<p:tagLst xmlns:p="http://schemas.openxmlformats.org/presentationml/2006/main">
  <p:tag name="KSO_WM_TEMPLATE_CATEGORY" val="custom"/>
  <p:tag name="KSO_WM_TEMPLATE_INDEX" val="20202601"/>
  <p:tag name="KSO_WM_SPECIAL_SOURCE" val="bdnull"/>
</p:tagLst>
</file>

<file path=ppt/tags/tag124.xml><?xml version="1.0" encoding="utf-8"?>
<p:tagLst xmlns:p="http://schemas.openxmlformats.org/presentationml/2006/main">
  <p:tag name="KSO_WM_TEMPLATE_CATEGORY" val="custom"/>
  <p:tag name="KSO_WM_TEMPLATE_INDEX" val="20202601"/>
  <p:tag name="KSO_WM_SPECIAL_SOURCE" val="bdnull"/>
</p:tagLst>
</file>

<file path=ppt/tags/tag125.xml><?xml version="1.0" encoding="utf-8"?>
<p:tagLst xmlns:p="http://schemas.openxmlformats.org/presentationml/2006/main">
  <p:tag name="KSO_WM_TEMPLATE_CATEGORY" val="custom"/>
  <p:tag name="KSO_WM_TEMPLATE_INDEX" val="20202601"/>
  <p:tag name="KSO_WM_SPECIAL_SOURCE" val="bdnull"/>
</p:tagLst>
</file>

<file path=ppt/tags/tag126.xml><?xml version="1.0" encoding="utf-8"?>
<p:tagLst xmlns:p="http://schemas.openxmlformats.org/presentationml/2006/main">
  <p:tag name="KSO_WM_TEMPLATE_CATEGORY" val="custom"/>
  <p:tag name="KSO_WM_TEMPLATE_INDEX" val="20202601"/>
  <p:tag name="KSO_WM_SPECIAL_SOURCE" val="bdnull"/>
</p:tagLst>
</file>

<file path=ppt/tags/tag127.xml><?xml version="1.0" encoding="utf-8"?>
<p:tagLst xmlns:p="http://schemas.openxmlformats.org/presentationml/2006/main">
  <p:tag name="KSO_WM_TEMPLATE_CATEGORY" val="custom"/>
  <p:tag name="KSO_WM_TEMPLATE_INDEX" val="20202601"/>
  <p:tag name="KSO_WM_SPECIAL_SOURCE" val="bdnull"/>
</p:tagLst>
</file>

<file path=ppt/tags/tag128.xml><?xml version="1.0" encoding="utf-8"?>
<p:tagLst xmlns:p="http://schemas.openxmlformats.org/presentationml/2006/main">
  <p:tag name="KSO_WM_TEMPLATE_CATEGORY" val="custom"/>
  <p:tag name="KSO_WM_TEMPLATE_INDEX" val="20202601"/>
  <p:tag name="KSO_WM_SPECIAL_SOURCE" val="bdnull"/>
</p:tagLst>
</file>

<file path=ppt/tags/tag129.xml><?xml version="1.0" encoding="utf-8"?>
<p:tagLst xmlns:p="http://schemas.openxmlformats.org/presentationml/2006/main">
  <p:tag name="KSO_WM_TEMPLATE_CATEGORY" val="custom"/>
  <p:tag name="KSO_WM_TEMPLATE_INDEX" val="20202601"/>
  <p:tag name="KSO_WM_SPECIAL_SOURCE" val="bdnull"/>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TEMPLATE_CATEGORY" val="custom"/>
  <p:tag name="KSO_WM_TEMPLATE_INDEX" val="20202601"/>
  <p:tag name="KSO_WM_SPECIAL_SOURCE" val="bdnull"/>
</p:tagLst>
</file>

<file path=ppt/tags/tag131.xml><?xml version="1.0" encoding="utf-8"?>
<p:tagLst xmlns:p="http://schemas.openxmlformats.org/presentationml/2006/main">
  <p:tag name="KSO_WM_UNIT_TABLE_BEAUTIFY" val="smartTable{b310d71b-8b22-4efb-82e4-5edfc1d1efdb}"/>
</p:tagLst>
</file>

<file path=ppt/tags/tag132.xml><?xml version="1.0" encoding="utf-8"?>
<p:tagLst xmlns:p="http://schemas.openxmlformats.org/presentationml/2006/main">
  <p:tag name="KSO_WM_TEMPLATE_CATEGORY" val="custom"/>
  <p:tag name="KSO_WM_TEMPLATE_INDEX" val="20202601"/>
  <p:tag name="KSO_WM_SPECIAL_SOURCE" val="bdnull"/>
</p:tagLst>
</file>

<file path=ppt/tags/tag133.xml><?xml version="1.0" encoding="utf-8"?>
<p:tagLst xmlns:p="http://schemas.openxmlformats.org/presentationml/2006/main">
  <p:tag name="KSO_WM_TEMPLATE_CATEGORY" val="custom"/>
  <p:tag name="KSO_WM_TEMPLATE_INDEX" val="20202601"/>
  <p:tag name="KSO_WM_SPECIAL_SOURCE" val="bdnull"/>
</p:tagLst>
</file>

<file path=ppt/tags/tag134.xml><?xml version="1.0" encoding="utf-8"?>
<p:tagLst xmlns:p="http://schemas.openxmlformats.org/presentationml/2006/main">
  <p:tag name="KSO_WM_TEMPLATE_CATEGORY" val="custom"/>
  <p:tag name="KSO_WM_TEMPLATE_INDEX" val="20202601"/>
  <p:tag name="KSO_WM_SPECIAL_SOURCE" val="bdnull"/>
</p:tagLst>
</file>

<file path=ppt/tags/tag135.xml><?xml version="1.0" encoding="utf-8"?>
<p:tagLst xmlns:p="http://schemas.openxmlformats.org/presentationml/2006/main">
  <p:tag name="KSO_WM_TEMPLATE_CATEGORY" val="custom"/>
  <p:tag name="KSO_WM_TEMPLATE_INDEX" val="20202601"/>
  <p:tag name="KSO_WM_SPECIAL_SOURCE" val="bdnull"/>
</p:tagLst>
</file>

<file path=ppt/tags/tag136.xml><?xml version="1.0" encoding="utf-8"?>
<p:tagLst xmlns:p="http://schemas.openxmlformats.org/presentationml/2006/main">
  <p:tag name="KSO_WM_TEMPLATE_CATEGORY" val="custom"/>
  <p:tag name="KSO_WM_TEMPLATE_INDEX" val="20202601"/>
  <p:tag name="KSO_WM_SPECIAL_SOURCE" val="bdnull"/>
</p:tagLst>
</file>

<file path=ppt/tags/tag137.xml><?xml version="1.0" encoding="utf-8"?>
<p:tagLst xmlns:p="http://schemas.openxmlformats.org/presentationml/2006/main">
  <p:tag name="KSO_WM_UNIT_TABLE_BEAUTIFY" val="smartTable{05744c53-6797-4da3-8b79-6c6c6c50b974}"/>
  <p:tag name="TABLE_ENDDRAG_ORIGIN_RECT" val="606*259"/>
  <p:tag name="TABLE_ENDDRAG_RECT" val="73*199*606*259"/>
</p:tagLst>
</file>

<file path=ppt/tags/tag138.xml><?xml version="1.0" encoding="utf-8"?>
<p:tagLst xmlns:p="http://schemas.openxmlformats.org/presentationml/2006/main">
  <p:tag name="KSO_WM_TEMPLATE_CATEGORY" val="custom"/>
  <p:tag name="KSO_WM_TEMPLATE_INDEX" val="20202601"/>
  <p:tag name="KSO_WM_SPECIAL_SOURCE" val="bdnull"/>
</p:tagLst>
</file>

<file path=ppt/tags/tag139.xml><?xml version="1.0" encoding="utf-8"?>
<p:tagLst xmlns:p="http://schemas.openxmlformats.org/presentationml/2006/main">
  <p:tag name="KSO_WM_BEAUTIFY_FLAG" val="#wm#"/>
  <p:tag name="KSO_WM_TEMPLATE_CATEGORY" val="custom"/>
  <p:tag name="KSO_WM_TEMPLATE_INDEX" val="20202601"/>
  <p:tag name="KSO_WM_SPECIAL_SOURCE" val="bdnull"/>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TEMPLATE_CATEGORY" val="custom"/>
  <p:tag name="KSO_WM_TEMPLATE_INDEX" val="20202601"/>
  <p:tag name="KSO_WM_SPECIAL_SOURCE" val="bdnull"/>
</p:tagLst>
</file>

<file path=ppt/tags/tag141.xml><?xml version="1.0" encoding="utf-8"?>
<p:tagLst xmlns:p="http://schemas.openxmlformats.org/presentationml/2006/main">
  <p:tag name="KSO_DOCER_TEMPLATE_OPEN_ONCE_MARK"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i*1"/>
  <p:tag name="KSO_WM_UNIT_LAYERLEVEL" val="1"/>
  <p:tag name="KSO_WM_TAG_VERSION" val="1.0"/>
  <p:tag name="KSO_WM_BEAUTIFY_FLAG" val="#wm#"/>
  <p:tag name="KSO_WM_UNIT_TYPE" val="i"/>
  <p:tag name="KSO_WM_UNIT_INDEX"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i*1"/>
  <p:tag name="KSO_WM_UNIT_LAYERLEVEL" val="1"/>
  <p:tag name="KSO_WM_TAG_VERSION" val="1.0"/>
  <p:tag name="KSO_WM_BEAUTIFY_FLAG" val="#wm#"/>
  <p:tag name="KSO_WM_UNIT_TYPE" val="i"/>
  <p:tag name="KSO_WM_UNIT_INDEX" val="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SLIDE_BACKGROUND_TYPE" val="general"/>
  <p:tag name="KSO_WM_SLIDE_BK_DARK_LIGHT" val="2"/>
  <p:tag name="KSO_WM_UNIT_TYPE" val="i"/>
  <p:tag name="KSO_WM_UNIT_INDEX" val="1"/>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 name="KSO_WM_SLIDE_BACKGROUND_TYPE" val="frame"/>
  <p:tag name="KSO_WM_SLIDE_BK_DARK_LIGHT" val="2"/>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SLIDE_BACKGROUND_TYPE" val="frame"/>
  <p:tag name="KSO_WM_SLIDE_BK_DARK_LIGHT" val="2"/>
  <p:tag name="KSO_WM_UNIT_TYPE" val="i"/>
  <p:tag name="KSO_WM_UNIT_INDEX" val="1"/>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leftRight"/>
  <p:tag name="KSO_WM_SLIDE_BK_DARK_LIGHT" val="2"/>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SLIDE_BACKGROUND_TYPE" val="leftRight"/>
  <p:tag name="KSO_WM_SLIDE_BK_DARK_LIGHT" val="2"/>
  <p:tag name="KSO_WM_UNIT_TYPE" val="i"/>
  <p:tag name="KSO_WM_UNIT_INDEX" val="1"/>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topBottom"/>
  <p:tag name="KSO_WM_SLIDE_BK_DARK_LIGHT" val="2"/>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SLIDE_BACKGROUND_TYPE" val="topBottom"/>
  <p:tag name="KSO_WM_SLIDE_BK_DARK_LIGHT" val="2"/>
  <p:tag name="KSO_WM_UNIT_TYPE" val="i"/>
  <p:tag name="KSO_WM_UNIT_INDEX" val="1"/>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SLIDE_BACKGROUND_TYPE" val="bottomTop"/>
  <p:tag name="KSO_WM_SLIDE_BK_DARK_LIGHT" val="2"/>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bottomTop"/>
  <p:tag name="KSO_WM_SLIDE_BK_DARK_LIGHT" val="2"/>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SLIDE_BACKGROUND_TYPE" val="navigation"/>
  <p:tag name="KSO_WM_SLIDE_BK_DARK_LIGHT" val="2"/>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navigation"/>
  <p:tag name="KSO_WM_SLIDE_BK_DARK_LIGHT" val="2"/>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elt"/>
  <p:tag name="KSO_WM_SLIDE_BK_DARK_LIGHT" val="2"/>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SLIDE_BACKGROUND_TYPE" val="belt"/>
  <p:tag name="KSO_WM_SLIDE_BK_DARK_LIGHT" val="2"/>
  <p:tag name="KSO_WM_UNIT_TYPE" val="i"/>
  <p:tag name="KSO_WM_UNIT_INDEX" val="1"/>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2"/>
  <p:tag name="KSO_WM_UNIT_LAYERLEVEL" val="1"/>
  <p:tag name="KSO_WM_TAG_VERSION" val="1.0"/>
  <p:tag name="KSO_WM_BEAUTIFY_FLAG" val="#wm#"/>
  <p:tag name="KSO_WM_SLIDE_BACKGROUND_TYPE" val="belt"/>
  <p:tag name="KSO_WM_SLIDE_BK_DARK_LIGHT" val="2"/>
  <p:tag name="KSO_WM_UNIT_TYPE" val="i"/>
  <p:tag name="KSO_WM_UNIT_INDEX" val="2"/>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01"/>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01"/>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5.xml><?xml version="1.0" encoding="utf-8"?>
<p:tagLst xmlns:p="http://schemas.openxmlformats.org/presentationml/2006/main">
  <p:tag name="KSO_WM_TEMPLATE_SUBCATEGORY" val="0"/>
  <p:tag name="KSO_WM_TEMPLATE_MASTER_TYPE" val="1"/>
  <p:tag name="KSO_WM_TEMPLATE_COLOR_TYPE" val="1"/>
  <p:tag name="KSO_WM_TEMPLATE_MASTER_THUMB_INDEX" val="12"/>
  <p:tag name="KSO_WM_UNIT_SHOW_EDIT_AREA_INDICATION" val="0"/>
  <p:tag name="KSO_WM_TAG_VERSION" val="1.0"/>
  <p:tag name="KSO_WM_BEAUTIFY_FLAG" val="#wm#"/>
  <p:tag name="KSO_WM_TEMPLATE_CATEGORY" val="custom"/>
  <p:tag name="KSO_WM_TEMPLATE_INDEX" val="20202601"/>
  <p:tag name="KSO_WM_TEMPLATE_THUMBS_INDEX" val="1、4、7、8、9、10、11、13、14、15"/>
</p:tagLst>
</file>

<file path=ppt/tags/tag96.xml><?xml version="1.0" encoding="utf-8"?>
<p:tagLst xmlns:p="http://schemas.openxmlformats.org/presentationml/2006/main">
  <p:tag name="KSO_WM_UNIT_ISCONTENTSTITLE" val="0"/>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PRESET_TEXT" val="数据分析总结"/>
  <p:tag name="KSO_WM_TEMPLATE_CATEGORY" val="custom"/>
  <p:tag name="KSO_WM_TEMPLATE_INDEX" val="20204427"/>
  <p:tag name="KSO_WM_UNIT_ID" val="custom20204427_1*a*1"/>
  <p:tag name="KSO_WM_UNIT_ISNUMDGMTITLE" val="0"/>
</p:tagLst>
</file>

<file path=ppt/tags/tag97.xml><?xml version="1.0" encoding="utf-8"?>
<p:tagLst xmlns:p="http://schemas.openxmlformats.org/presentationml/2006/main">
  <p:tag name="KSO_WM_UNIT_ISCONTENTSTITLE" val="0"/>
  <p:tag name="KSO_WM_UNIT_NOCLEAR" val="0"/>
  <p:tag name="KSO_WM_UNIT_VALUE" val="25"/>
  <p:tag name="KSO_WM_UNIT_HIGHLIGHT" val="0"/>
  <p:tag name="KSO_WM_UNIT_COMPATIBLE" val="0"/>
  <p:tag name="KSO_WM_UNIT_DIAGRAM_ISNUMVISUAL" val="0"/>
  <p:tag name="KSO_WM_UNIT_DIAGRAM_ISREFERUNIT" val="0"/>
  <p:tag name="KSO_WM_UNIT_TYPE" val="b"/>
  <p:tag name="KSO_WM_UNIT_INDEX" val="1"/>
  <p:tag name="KSO_WM_UNIT_LAYERLEVEL" val="1"/>
  <p:tag name="KSO_WM_TAG_VERSION" val="1.0"/>
  <p:tag name="KSO_WM_BEAUTIFY_FLAG" val="#wm#"/>
  <p:tag name="KSO_WM_UNIT_PRESET_TEXT" val="单击此处输入你的副标题，文字是您思想的提炼。"/>
  <p:tag name="KSO_WM_TEMPLATE_CATEGORY" val="custom"/>
  <p:tag name="KSO_WM_TEMPLATE_INDEX" val="20204427"/>
  <p:tag name="KSO_WM_UNIT_ID" val="custom20204427_1*b*1"/>
  <p:tag name="KSO_WM_UNIT_ISNUMDGMTITLE" val="0"/>
</p:tagLst>
</file>

<file path=ppt/tags/tag98.xml><?xml version="1.0" encoding="utf-8"?>
<p:tagLst xmlns:p="http://schemas.openxmlformats.org/presentationml/2006/main">
  <p:tag name="KSO_WM_SLIDE_ID" val="custom20204427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202601"/>
  <p:tag name="KSO_WM_SLIDE_LAYOUT" val="a_b"/>
  <p:tag name="KSO_WM_SLIDE_LAYOUT_CNT" val="1_1"/>
  <p:tag name="KSO_WM_UNIT_SHOW_EDIT_AREA_INDICATION" val="1"/>
  <p:tag name="KSO_WM_TEMPLATE_THUMBS_INDEX" val="1、4、7、9、12、17、20、21、22、23、24、28、30、34、38"/>
  <p:tag name="KSO_WM_TEMPLATE_MASTER_THUMB_INDEX" val="12"/>
  <p:tag name="KSO_WM_SPECIAL_SOURCE" val="bdnull"/>
</p:tagLst>
</file>

<file path=ppt/tags/tag99.xml><?xml version="1.0" encoding="utf-8"?>
<p:tagLst xmlns:p="http://schemas.openxmlformats.org/presentationml/2006/main">
  <p:tag name="KSO_WM_TEMPLATE_CATEGORY" val="custom"/>
  <p:tag name="KSO_WM_TEMPLATE_INDEX" val="20202601"/>
  <p:tag name="KSO_WM_SPECIAL_SOURCE" val="bdnull"/>
</p:tagLst>
</file>

<file path=ppt/theme/theme1.xml><?xml version="1.0" encoding="utf-8"?>
<a:theme xmlns:a="http://schemas.openxmlformats.org/drawingml/2006/main" name="Office 主题​​">
  <a:themeElements>
    <a:clrScheme name="自定义 25">
      <a:dk1>
        <a:srgbClr val="000000"/>
      </a:dk1>
      <a:lt1>
        <a:srgbClr val="FFFFFF"/>
      </a:lt1>
      <a:dk2>
        <a:srgbClr val="E9F3FA"/>
      </a:dk2>
      <a:lt2>
        <a:srgbClr val="FFFFFF"/>
      </a:lt2>
      <a:accent1>
        <a:srgbClr val="4472C4"/>
      </a:accent1>
      <a:accent2>
        <a:srgbClr val="2A8DD4"/>
      </a:accent2>
      <a:accent3>
        <a:srgbClr val="2FA1CF"/>
      </a:accent3>
      <a:accent4>
        <a:srgbClr val="33B2B2"/>
      </a:accent4>
      <a:accent5>
        <a:srgbClr val="35BD81"/>
      </a:accent5>
      <a:accent6>
        <a:srgbClr val="59C54F"/>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Blends</Template>
  <TotalTime>0</TotalTime>
  <Words>6763</Words>
  <Application>WPS 演示</Application>
  <PresentationFormat>全屏显示(4:3)</PresentationFormat>
  <Paragraphs>799</Paragraphs>
  <Slides>39</Slides>
  <Notes>72</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8</vt:i4>
      </vt:variant>
      <vt:variant>
        <vt:lpstr>幻灯片标题</vt:lpstr>
      </vt:variant>
      <vt:variant>
        <vt:i4>39</vt:i4>
      </vt:variant>
    </vt:vector>
  </HeadingPairs>
  <TitlesOfParts>
    <vt:vector size="66" baseType="lpstr">
      <vt:lpstr>Arial</vt:lpstr>
      <vt:lpstr>宋体</vt:lpstr>
      <vt:lpstr>Wingdings</vt:lpstr>
      <vt:lpstr>Tahoma</vt:lpstr>
      <vt:lpstr>微软雅黑</vt:lpstr>
      <vt:lpstr>汉仪旗黑-85S</vt:lpstr>
      <vt:lpstr>黑体</vt:lpstr>
      <vt:lpstr>Viner Hand ITC</vt:lpstr>
      <vt:lpstr>Times New Roman</vt:lpstr>
      <vt:lpstr>隶书</vt:lpstr>
      <vt:lpstr>Wingdings</vt:lpstr>
      <vt:lpstr>Cambria Math</vt:lpstr>
      <vt:lpstr>Arial Unicode MS</vt:lpstr>
      <vt:lpstr>Times New Roman</vt:lpstr>
      <vt:lpstr>Calibri</vt:lpstr>
      <vt:lpstr>Courier New</vt:lpstr>
      <vt:lpstr>Calibri</vt:lpstr>
      <vt:lpstr>Mongolian Baiti</vt:lpstr>
      <vt:lpstr>Office 主题​​</vt:lpstr>
      <vt:lpstr>Equation.3</vt:lpstr>
      <vt:lpstr>Equation.DSMT4</vt:lpstr>
      <vt:lpstr>Equation.3</vt:lpstr>
      <vt:lpstr>Equation.DSMT4</vt:lpstr>
      <vt:lpstr>Equation.3</vt:lpstr>
      <vt:lpstr>Equation.3</vt:lpstr>
      <vt:lpstr>Equation.DSMT4</vt:lpstr>
      <vt:lpstr>Equation.DSMT4</vt:lpstr>
      <vt:lpstr>主成分分析 与因子分析</vt:lpstr>
      <vt:lpstr>PowerPoint 演示文稿</vt:lpstr>
      <vt:lpstr>主成分分析法简介</vt:lpstr>
      <vt:lpstr>1. 问题引入</vt:lpstr>
      <vt:lpstr>2. 主成分分析法简介</vt:lpstr>
      <vt:lpstr>3. 主成分分析法基本思想</vt:lpstr>
      <vt:lpstr>4. 主成分分析法的原理</vt:lpstr>
      <vt:lpstr>4. 主成分分析法的原理</vt:lpstr>
      <vt:lpstr>4. 主成分分析法的原理</vt:lpstr>
      <vt:lpstr>4. 主成分分析法的原理</vt:lpstr>
      <vt:lpstr>4. 主成分分析法的原理</vt:lpstr>
      <vt:lpstr>5. 主成分分析法的步骤</vt:lpstr>
      <vt:lpstr>5. 主成分分析法的步骤</vt:lpstr>
      <vt:lpstr>5. 主成分分析法的步骤</vt:lpstr>
      <vt:lpstr>5. 主成分分析法的步骤</vt:lpstr>
      <vt:lpstr>5. 主成分分析法的步骤</vt:lpstr>
      <vt:lpstr>5. 主成分分析法的步骤</vt:lpstr>
      <vt:lpstr>6. 主成分分析法各统计量的意义</vt:lpstr>
      <vt:lpstr>主成分分析法 应用例题分析</vt:lpstr>
      <vt:lpstr>应用例题分析</vt:lpstr>
      <vt:lpstr>应用例题分析</vt:lpstr>
      <vt:lpstr>应用例题分析</vt:lpstr>
      <vt:lpstr>根据什么选择主成分？</vt:lpstr>
      <vt:lpstr>根据什么选择主成分？</vt:lpstr>
      <vt:lpstr>因子分析法简介</vt:lpstr>
      <vt:lpstr>1. 因子分析法简介</vt:lpstr>
      <vt:lpstr>1. 因子分析法简介</vt:lpstr>
      <vt:lpstr>1. 因子分析法简介</vt:lpstr>
      <vt:lpstr>1. 因子分析法简介</vt:lpstr>
      <vt:lpstr>1. 因子分析法简介</vt:lpstr>
      <vt:lpstr>练习与小结</vt:lpstr>
      <vt:lpstr>1. 练习</vt:lpstr>
      <vt:lpstr>1. 练习</vt:lpstr>
      <vt:lpstr>1. 练习</vt:lpstr>
      <vt:lpstr>2. 主成分分析法小结</vt:lpstr>
      <vt:lpstr>3. 因子分析法小结</vt:lpstr>
      <vt:lpstr>练习</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Joey YIn</dc:creator>
  <cp:lastModifiedBy>枫翎</cp:lastModifiedBy>
  <cp:revision>723</cp:revision>
  <dcterms:created xsi:type="dcterms:W3CDTF">2020-07-29T13:26:00Z</dcterms:created>
  <dcterms:modified xsi:type="dcterms:W3CDTF">2022-01-16T09:22:50Z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2052-11.1.0.10941</vt:lpwstr>
  </property>
  <property fmtid="{D5CDD505-2E9C-101B-9397-08002B2CF9AE}" pid="4" name="ICV">
    <vt:lpwstr>6BDB4746DA10462C81859B9762412018</vt:lpwstr>
  </property>
</Properties>
</file>